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29" r:id="rId4"/>
  </p:sldMasterIdLst>
  <p:notesMasterIdLst>
    <p:notesMasterId r:id="rId27"/>
  </p:notesMasterIdLst>
  <p:handoutMasterIdLst>
    <p:handoutMasterId r:id="rId28"/>
  </p:handoutMasterIdLst>
  <p:sldIdLst>
    <p:sldId id="379" r:id="rId5"/>
    <p:sldId id="272" r:id="rId6"/>
    <p:sldId id="396" r:id="rId7"/>
    <p:sldId id="398" r:id="rId8"/>
    <p:sldId id="395" r:id="rId9"/>
    <p:sldId id="417" r:id="rId10"/>
    <p:sldId id="416" r:id="rId11"/>
    <p:sldId id="397" r:id="rId12"/>
    <p:sldId id="399" r:id="rId13"/>
    <p:sldId id="409" r:id="rId14"/>
    <p:sldId id="400" r:id="rId15"/>
    <p:sldId id="410" r:id="rId16"/>
    <p:sldId id="411" r:id="rId17"/>
    <p:sldId id="401" r:id="rId18"/>
    <p:sldId id="413" r:id="rId19"/>
    <p:sldId id="403" r:id="rId20"/>
    <p:sldId id="404" r:id="rId21"/>
    <p:sldId id="405" r:id="rId22"/>
    <p:sldId id="406" r:id="rId23"/>
    <p:sldId id="407" r:id="rId24"/>
    <p:sldId id="418" r:id="rId25"/>
    <p:sldId id="391" r:id="rId26"/>
  </p:sldIdLst>
  <p:sldSz cx="12192000" cy="6858000"/>
  <p:notesSz cx="6881813" cy="10002838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855B67-B640-E844-B21C-B9882BD8BA34}">
          <p14:sldIdLst>
            <p14:sldId id="379"/>
            <p14:sldId id="272"/>
            <p14:sldId id="396"/>
            <p14:sldId id="398"/>
            <p14:sldId id="395"/>
            <p14:sldId id="417"/>
            <p14:sldId id="416"/>
            <p14:sldId id="397"/>
            <p14:sldId id="399"/>
            <p14:sldId id="409"/>
            <p14:sldId id="400"/>
            <p14:sldId id="410"/>
            <p14:sldId id="411"/>
            <p14:sldId id="401"/>
            <p14:sldId id="413"/>
            <p14:sldId id="403"/>
            <p14:sldId id="404"/>
            <p14:sldId id="405"/>
            <p14:sldId id="406"/>
            <p14:sldId id="407"/>
            <p14:sldId id="418"/>
            <p14:sldId id="39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4717" userDrawn="1">
          <p15:clr>
            <a:srgbClr val="A4A3A4"/>
          </p15:clr>
        </p15:guide>
        <p15:guide id="3" pos="6804" userDrawn="1">
          <p15:clr>
            <a:srgbClr val="A4A3A4"/>
          </p15:clr>
        </p15:guide>
        <p15:guide id="4" orient="horz" pos="27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>
    <p:extLst/>
  </p:cmAuthor>
  <p:cmAuthor id="1" name="Microsoft Office User" initials="Office" lastIdx="7" clrIdx="0">
    <p:extLst/>
  </p:cmAuthor>
  <p:cmAuthor id="8" name="Microsoft Office User" initials="Office [8]" lastIdx="1" clrIdx="7">
    <p:extLst/>
  </p:cmAuthor>
  <p:cmAuthor id="2" name="Microsoft Office User" initials="Office [2]" lastIdx="1" clrIdx="1">
    <p:extLst/>
  </p:cmAuthor>
  <p:cmAuthor id="9" name="Microsoft Office User" initials="Office [9]" lastIdx="1" clrIdx="8">
    <p:extLst/>
  </p:cmAuthor>
  <p:cmAuthor id="3" name="Microsoft Office User" initials="Office [3]" lastIdx="1" clrIdx="2">
    <p:extLst/>
  </p:cmAuthor>
  <p:cmAuthor id="10" name="georgina manzi" initials="gm" lastIdx="12" clrIdx="9">
    <p:extLst/>
  </p:cmAuthor>
  <p:cmAuthor id="4" name="Microsoft Office User" initials="Office [4]" lastIdx="1" clrIdx="3">
    <p:extLst/>
  </p:cmAuthor>
  <p:cmAuthor id="5" name="Microsoft Office User" initials="Office [5]" lastIdx="1" clrIdx="4">
    <p:extLst/>
  </p:cmAuthor>
  <p:cmAuthor id="6" name="Microsoft Office User" initials="Office [6]" lastIdx="1" clrIdx="5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E7232F"/>
    <a:srgbClr val="CACACA"/>
    <a:srgbClr val="F5F5F5"/>
    <a:srgbClr val="FFFFFF"/>
    <a:srgbClr val="808080"/>
    <a:srgbClr val="F2C432"/>
    <a:srgbClr val="30292F"/>
    <a:srgbClr val="3F4045"/>
    <a:srgbClr val="485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48" autoAdjust="0"/>
    <p:restoredTop sz="92255" autoAdjust="0"/>
  </p:normalViewPr>
  <p:slideViewPr>
    <p:cSldViewPr snapToGrid="0" snapToObjects="1">
      <p:cViewPr varScale="1">
        <p:scale>
          <a:sx n="138" d="100"/>
          <a:sy n="138" d="100"/>
        </p:scale>
        <p:origin x="184" y="272"/>
      </p:cViewPr>
      <p:guideLst>
        <p:guide orient="horz" pos="1661"/>
        <p:guide pos="4717"/>
        <p:guide pos="6804"/>
        <p:guide orient="horz" pos="27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01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0A2CF5-DBCF-584B-BD6B-0425CAA2483D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B08F45C-AC3E-8245-BF02-9EBC3400CA52}">
      <dgm:prSet custT="1"/>
      <dgm:spPr>
        <a:ln>
          <a:solidFill>
            <a:srgbClr val="C00000"/>
          </a:solidFill>
        </a:ln>
      </dgm:spPr>
      <dgm:t>
        <a:bodyPr tIns="54000" bIns="10800" anchor="ctr"/>
        <a:lstStyle/>
        <a:p>
          <a:pPr>
            <a:spcBef>
              <a:spcPts val="300"/>
            </a:spcBef>
            <a:buNone/>
          </a:pPr>
          <a:r>
            <a:rPr lang="en-US" sz="1800" dirty="0"/>
            <a:t>Console commands (one liners)</a:t>
          </a:r>
          <a:endParaRPr lang="en-GB" sz="1800" dirty="0"/>
        </a:p>
      </dgm:t>
    </dgm:pt>
    <dgm:pt modelId="{645333DC-A7EA-5242-ABFF-73E7437ABDC0}" type="parTrans" cxnId="{7F279986-C65B-404A-933C-FDD341174A92}">
      <dgm:prSet/>
      <dgm:spPr/>
      <dgm:t>
        <a:bodyPr/>
        <a:lstStyle/>
        <a:p>
          <a:endParaRPr lang="en-US" sz="1200"/>
        </a:p>
      </dgm:t>
    </dgm:pt>
    <dgm:pt modelId="{B8AD3460-86CB-CB4C-AECE-1CE15E11E0B0}" type="sibTrans" cxnId="{7F279986-C65B-404A-933C-FDD341174A92}">
      <dgm:prSet/>
      <dgm:spPr/>
      <dgm:t>
        <a:bodyPr/>
        <a:lstStyle/>
        <a:p>
          <a:endParaRPr lang="en-US" sz="1200"/>
        </a:p>
      </dgm:t>
    </dgm:pt>
    <dgm:pt modelId="{1F28CDF7-6AE1-C54C-8F4C-858A473B0FC8}">
      <dgm:prSet custT="1"/>
      <dgm:spPr>
        <a:ln>
          <a:solidFill>
            <a:srgbClr val="C00000"/>
          </a:solidFill>
        </a:ln>
      </dgm:spPr>
      <dgm:t>
        <a:bodyPr tIns="54000" bIns="10800" anchor="ctr"/>
        <a:lstStyle/>
        <a:p>
          <a:pPr>
            <a:buNone/>
          </a:pPr>
          <a:r>
            <a:rPr lang="en-US" sz="1800" dirty="0"/>
            <a:t>Basic scripts (one or more commands saved as a .ps1)</a:t>
          </a:r>
          <a:endParaRPr lang="en-GB" sz="1800" dirty="0"/>
        </a:p>
      </dgm:t>
    </dgm:pt>
    <dgm:pt modelId="{9EB0BE9D-CD28-B849-BF2C-A4317FEF08F6}" type="parTrans" cxnId="{A62CF2F1-B8BC-524E-93B3-A4E056C482CA}">
      <dgm:prSet/>
      <dgm:spPr/>
      <dgm:t>
        <a:bodyPr/>
        <a:lstStyle/>
        <a:p>
          <a:endParaRPr lang="en-US" sz="1200"/>
        </a:p>
      </dgm:t>
    </dgm:pt>
    <dgm:pt modelId="{20A6D472-D7A5-3246-9CB5-58342D78DBF1}" type="sibTrans" cxnId="{A62CF2F1-B8BC-524E-93B3-A4E056C482CA}">
      <dgm:prSet/>
      <dgm:spPr/>
      <dgm:t>
        <a:bodyPr/>
        <a:lstStyle/>
        <a:p>
          <a:endParaRPr lang="en-US" sz="1200"/>
        </a:p>
      </dgm:t>
    </dgm:pt>
    <dgm:pt modelId="{B4C6350A-9624-B54B-917B-002EA8A41DA5}">
      <dgm:prSet custT="1"/>
      <dgm:spPr>
        <a:ln>
          <a:solidFill>
            <a:srgbClr val="C00000"/>
          </a:solidFill>
        </a:ln>
      </dgm:spPr>
      <dgm:t>
        <a:bodyPr tIns="54000" bIns="10800" anchor="ctr"/>
        <a:lstStyle/>
        <a:p>
          <a:pPr>
            <a:buNone/>
          </a:pPr>
          <a:r>
            <a:rPr lang="en-US" sz="1800" dirty="0"/>
            <a:t>Scripts that include functions but that are executed within the same script.</a:t>
          </a:r>
          <a:endParaRPr lang="en-GB" sz="1800" dirty="0"/>
        </a:p>
      </dgm:t>
    </dgm:pt>
    <dgm:pt modelId="{8DAACA20-13E4-A44D-B5CF-96C00F662A5E}" type="parTrans" cxnId="{3B2309F2-06D4-D841-8EC7-64DCB3C5E578}">
      <dgm:prSet/>
      <dgm:spPr/>
      <dgm:t>
        <a:bodyPr/>
        <a:lstStyle/>
        <a:p>
          <a:endParaRPr lang="en-US" sz="1200"/>
        </a:p>
      </dgm:t>
    </dgm:pt>
    <dgm:pt modelId="{BED72AAA-C096-8548-ACC5-6E2EEA41404A}" type="sibTrans" cxnId="{3B2309F2-06D4-D841-8EC7-64DCB3C5E578}">
      <dgm:prSet/>
      <dgm:spPr/>
      <dgm:t>
        <a:bodyPr/>
        <a:lstStyle/>
        <a:p>
          <a:endParaRPr lang="en-US" sz="1200"/>
        </a:p>
      </dgm:t>
    </dgm:pt>
    <dgm:pt modelId="{577BAEE2-2723-4B4E-B050-66C7DC2D43EF}">
      <dgm:prSet custT="1"/>
      <dgm:spPr/>
      <dgm:t>
        <a:bodyPr tIns="54000" bIns="10800" anchor="ctr"/>
        <a:lstStyle/>
        <a:p>
          <a:pPr>
            <a:buNone/>
          </a:pPr>
          <a:r>
            <a:rPr lang="en-US" sz="1800" dirty="0"/>
            <a:t>Scripts that define only functions</a:t>
          </a:r>
          <a:endParaRPr lang="en-GB" sz="1800" dirty="0"/>
        </a:p>
      </dgm:t>
    </dgm:pt>
    <dgm:pt modelId="{611E4BC5-D6CA-B848-BE24-E50F3B69F714}" type="parTrans" cxnId="{9161FE3C-F12C-7542-96B9-6E853B93EAF6}">
      <dgm:prSet/>
      <dgm:spPr/>
      <dgm:t>
        <a:bodyPr/>
        <a:lstStyle/>
        <a:p>
          <a:endParaRPr lang="en-US" sz="1200"/>
        </a:p>
      </dgm:t>
    </dgm:pt>
    <dgm:pt modelId="{3D65E35B-596B-1C4F-8C13-5DFF9069ABC1}" type="sibTrans" cxnId="{9161FE3C-F12C-7542-96B9-6E853B93EAF6}">
      <dgm:prSet/>
      <dgm:spPr/>
      <dgm:t>
        <a:bodyPr/>
        <a:lstStyle/>
        <a:p>
          <a:endParaRPr lang="en-US" sz="1200"/>
        </a:p>
      </dgm:t>
    </dgm:pt>
    <dgm:pt modelId="{D0BA0560-4F6C-C649-B914-AC380DE40805}">
      <dgm:prSet custT="1"/>
      <dgm:spPr/>
      <dgm:t>
        <a:bodyPr tIns="54000" bIns="10800" anchor="ctr"/>
        <a:lstStyle/>
        <a:p>
          <a:pPr>
            <a:buNone/>
          </a:pPr>
          <a:r>
            <a:rPr lang="en-US" sz="1800" dirty="0"/>
            <a:t>Module with functions organised in individual files</a:t>
          </a:r>
          <a:endParaRPr lang="en-GB" sz="1800" dirty="0"/>
        </a:p>
      </dgm:t>
    </dgm:pt>
    <dgm:pt modelId="{C1ADEA2C-C676-0B4C-9E3C-2AC7BF53DEDC}" type="parTrans" cxnId="{30408CBC-4DC2-D742-B739-A1B732002D18}">
      <dgm:prSet/>
      <dgm:spPr/>
      <dgm:t>
        <a:bodyPr/>
        <a:lstStyle/>
        <a:p>
          <a:endParaRPr lang="en-US" sz="1200"/>
        </a:p>
      </dgm:t>
    </dgm:pt>
    <dgm:pt modelId="{3F2224CC-65E3-E546-BCA5-F8FF304C99A4}" type="sibTrans" cxnId="{30408CBC-4DC2-D742-B739-A1B732002D18}">
      <dgm:prSet/>
      <dgm:spPr/>
      <dgm:t>
        <a:bodyPr/>
        <a:lstStyle/>
        <a:p>
          <a:endParaRPr lang="en-US" sz="1200"/>
        </a:p>
      </dgm:t>
    </dgm:pt>
    <dgm:pt modelId="{911D1AC5-DAF6-1743-A4DC-61720396248C}">
      <dgm:prSet custT="1"/>
      <dgm:spPr/>
      <dgm:t>
        <a:bodyPr tIns="54000" bIns="10800" anchor="ctr"/>
        <a:lstStyle/>
        <a:p>
          <a:pPr>
            <a:buNone/>
          </a:pPr>
          <a:r>
            <a:rPr lang="en-US" sz="1800" dirty="0"/>
            <a:t>Module automatically tested and published via a CICD Pipeline</a:t>
          </a:r>
          <a:endParaRPr lang="en-GB" sz="1800" dirty="0"/>
        </a:p>
      </dgm:t>
    </dgm:pt>
    <dgm:pt modelId="{6AB56D5B-A250-CD4A-8C67-26515E76DB60}" type="parTrans" cxnId="{316B0024-5BF8-484B-A28B-08DA8BF76DE3}">
      <dgm:prSet/>
      <dgm:spPr/>
      <dgm:t>
        <a:bodyPr/>
        <a:lstStyle/>
        <a:p>
          <a:endParaRPr lang="en-US" sz="1200"/>
        </a:p>
      </dgm:t>
    </dgm:pt>
    <dgm:pt modelId="{6748C28F-8A91-6B43-B55B-38C038372FEE}" type="sibTrans" cxnId="{316B0024-5BF8-484B-A28B-08DA8BF76DE3}">
      <dgm:prSet/>
      <dgm:spPr/>
      <dgm:t>
        <a:bodyPr/>
        <a:lstStyle/>
        <a:p>
          <a:endParaRPr lang="en-US" sz="1200"/>
        </a:p>
      </dgm:t>
    </dgm:pt>
    <dgm:pt modelId="{F23D0824-8ADA-9840-8989-DC91C5AF5D85}">
      <dgm:prSet custT="1"/>
      <dgm:spPr/>
      <dgm:t>
        <a:bodyPr/>
        <a:lstStyle/>
        <a:p>
          <a:endParaRPr lang="en-GB" sz="1050" dirty="0"/>
        </a:p>
      </dgm:t>
    </dgm:pt>
    <dgm:pt modelId="{EF380CAA-0062-F049-BB6C-6C9BB3934AC2}" type="parTrans" cxnId="{D90139A1-A8DF-6045-BFF8-BF4701D422A2}">
      <dgm:prSet/>
      <dgm:spPr/>
      <dgm:t>
        <a:bodyPr/>
        <a:lstStyle/>
        <a:p>
          <a:endParaRPr lang="en-US" sz="1200"/>
        </a:p>
      </dgm:t>
    </dgm:pt>
    <dgm:pt modelId="{BB522FB0-ACCD-2E4B-9ABA-F350291DD2FC}" type="sibTrans" cxnId="{D90139A1-A8DF-6045-BFF8-BF4701D422A2}">
      <dgm:prSet/>
      <dgm:spPr/>
      <dgm:t>
        <a:bodyPr/>
        <a:lstStyle/>
        <a:p>
          <a:endParaRPr lang="en-US" sz="1200"/>
        </a:p>
      </dgm:t>
    </dgm:pt>
    <dgm:pt modelId="{298636F9-F777-0D45-9CF1-8C85D3C9371C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en-GB" sz="1050" dirty="0"/>
        </a:p>
      </dgm:t>
    </dgm:pt>
    <dgm:pt modelId="{C7EACC77-EA9C-B54C-BDE3-172472DDB2EF}" type="parTrans" cxnId="{C96EA32D-0291-404F-AD63-482ED85EE3AD}">
      <dgm:prSet/>
      <dgm:spPr/>
      <dgm:t>
        <a:bodyPr/>
        <a:lstStyle/>
        <a:p>
          <a:endParaRPr lang="en-US" sz="1200"/>
        </a:p>
      </dgm:t>
    </dgm:pt>
    <dgm:pt modelId="{515B2007-E22D-B844-B014-2FFF82FEAFA6}" type="sibTrans" cxnId="{C96EA32D-0291-404F-AD63-482ED85EE3AD}">
      <dgm:prSet/>
      <dgm:spPr/>
      <dgm:t>
        <a:bodyPr/>
        <a:lstStyle/>
        <a:p>
          <a:endParaRPr lang="en-US" sz="1200"/>
        </a:p>
      </dgm:t>
    </dgm:pt>
    <dgm:pt modelId="{2DF25549-A076-7842-9683-3852C088989F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en-GB" sz="1050" dirty="0"/>
        </a:p>
      </dgm:t>
    </dgm:pt>
    <dgm:pt modelId="{EBE5A955-D132-A24A-B757-666C18160C0C}" type="parTrans" cxnId="{984D8CA0-1888-754F-A080-4C1D2EAACDB3}">
      <dgm:prSet/>
      <dgm:spPr/>
      <dgm:t>
        <a:bodyPr/>
        <a:lstStyle/>
        <a:p>
          <a:endParaRPr lang="en-US" sz="1200"/>
        </a:p>
      </dgm:t>
    </dgm:pt>
    <dgm:pt modelId="{1890DE30-C586-5A42-9BD8-0C1C6FD3D3D5}" type="sibTrans" cxnId="{984D8CA0-1888-754F-A080-4C1D2EAACDB3}">
      <dgm:prSet/>
      <dgm:spPr/>
      <dgm:t>
        <a:bodyPr/>
        <a:lstStyle/>
        <a:p>
          <a:endParaRPr lang="en-US" sz="1200"/>
        </a:p>
      </dgm:t>
    </dgm:pt>
    <dgm:pt modelId="{D35F1BB7-253C-9240-BF89-8DF60D2887F4}">
      <dgm:prSet custT="1"/>
      <dgm:spPr>
        <a:solidFill>
          <a:srgbClr val="C00000"/>
        </a:solidFill>
        <a:ln>
          <a:solidFill>
            <a:srgbClr val="C00000"/>
          </a:solidFill>
        </a:ln>
      </dgm:spPr>
      <dgm:t>
        <a:bodyPr/>
        <a:lstStyle/>
        <a:p>
          <a:endParaRPr lang="en-GB" sz="1050" dirty="0"/>
        </a:p>
      </dgm:t>
    </dgm:pt>
    <dgm:pt modelId="{7DE22C75-793A-C04F-A665-586EFE9C38DB}" type="parTrans" cxnId="{940776CE-1337-DF4A-98F2-BB76D8E815D7}">
      <dgm:prSet/>
      <dgm:spPr/>
      <dgm:t>
        <a:bodyPr/>
        <a:lstStyle/>
        <a:p>
          <a:endParaRPr lang="en-US" sz="1200"/>
        </a:p>
      </dgm:t>
    </dgm:pt>
    <dgm:pt modelId="{70AF16DB-794E-4E46-A0AD-6F92C63A987A}" type="sibTrans" cxnId="{940776CE-1337-DF4A-98F2-BB76D8E815D7}">
      <dgm:prSet/>
      <dgm:spPr/>
      <dgm:t>
        <a:bodyPr/>
        <a:lstStyle/>
        <a:p>
          <a:endParaRPr lang="en-US" sz="1200"/>
        </a:p>
      </dgm:t>
    </dgm:pt>
    <dgm:pt modelId="{C3976E4F-F0C3-0D4B-A9CE-745C554DEC81}">
      <dgm:prSet custT="1"/>
      <dgm:spPr/>
      <dgm:t>
        <a:bodyPr tIns="54000" bIns="10800" anchor="ctr"/>
        <a:lstStyle/>
        <a:p>
          <a:pPr>
            <a:buNone/>
          </a:pPr>
          <a:r>
            <a:rPr lang="en-US" sz="1800" dirty="0"/>
            <a:t>Module with functions all declared as a single .psm1 file</a:t>
          </a:r>
          <a:endParaRPr lang="en-GB" sz="1800" dirty="0"/>
        </a:p>
      </dgm:t>
    </dgm:pt>
    <dgm:pt modelId="{543B2F77-C2DA-0B40-A789-38D025443AE2}" type="parTrans" cxnId="{3A6982BE-A906-3F47-8BD9-38FA4501FF66}">
      <dgm:prSet/>
      <dgm:spPr/>
      <dgm:t>
        <a:bodyPr/>
        <a:lstStyle/>
        <a:p>
          <a:endParaRPr lang="en-US" sz="1200"/>
        </a:p>
      </dgm:t>
    </dgm:pt>
    <dgm:pt modelId="{AA497778-AC6C-3A4D-B05B-0977F0F1A5DB}" type="sibTrans" cxnId="{3A6982BE-A906-3F47-8BD9-38FA4501FF66}">
      <dgm:prSet/>
      <dgm:spPr/>
      <dgm:t>
        <a:bodyPr/>
        <a:lstStyle/>
        <a:p>
          <a:endParaRPr lang="en-US" sz="1200"/>
        </a:p>
      </dgm:t>
    </dgm:pt>
    <dgm:pt modelId="{318D399A-AB8F-CB4A-8D85-A657698A7417}">
      <dgm:prSet custT="1"/>
      <dgm:spPr/>
      <dgm:t>
        <a:bodyPr/>
        <a:lstStyle/>
        <a:p>
          <a:endParaRPr lang="en-GB" sz="1050" dirty="0"/>
        </a:p>
      </dgm:t>
    </dgm:pt>
    <dgm:pt modelId="{9E111F2C-1337-064A-8B7F-6008DB41FAD7}" type="parTrans" cxnId="{2F6A664F-B69C-DC4A-B73F-C9148B0CCE14}">
      <dgm:prSet/>
      <dgm:spPr/>
      <dgm:t>
        <a:bodyPr/>
        <a:lstStyle/>
        <a:p>
          <a:endParaRPr lang="en-US" sz="1200"/>
        </a:p>
      </dgm:t>
    </dgm:pt>
    <dgm:pt modelId="{4398018A-14C3-AE45-BF07-50D5F235AC94}" type="sibTrans" cxnId="{2F6A664F-B69C-DC4A-B73F-C9148B0CCE14}">
      <dgm:prSet/>
      <dgm:spPr/>
      <dgm:t>
        <a:bodyPr/>
        <a:lstStyle/>
        <a:p>
          <a:endParaRPr lang="en-US" sz="1200"/>
        </a:p>
      </dgm:t>
    </dgm:pt>
    <dgm:pt modelId="{CBC9D994-0E8D-5A43-AA8A-7E789A8A6B6C}">
      <dgm:prSet custT="1"/>
      <dgm:spPr/>
      <dgm:t>
        <a:bodyPr/>
        <a:lstStyle/>
        <a:p>
          <a:endParaRPr lang="en-GB" sz="1050" dirty="0"/>
        </a:p>
      </dgm:t>
    </dgm:pt>
    <dgm:pt modelId="{8B5D7289-F9FF-C547-BD8F-50A0AD19BB06}" type="parTrans" cxnId="{8B9BFA93-DF92-F540-98B1-9A04BE8741C7}">
      <dgm:prSet/>
      <dgm:spPr/>
      <dgm:t>
        <a:bodyPr/>
        <a:lstStyle/>
        <a:p>
          <a:endParaRPr lang="en-US" sz="1200"/>
        </a:p>
      </dgm:t>
    </dgm:pt>
    <dgm:pt modelId="{F201181A-2FA9-7842-A183-79D3001EDD1B}" type="sibTrans" cxnId="{8B9BFA93-DF92-F540-98B1-9A04BE8741C7}">
      <dgm:prSet/>
      <dgm:spPr/>
      <dgm:t>
        <a:bodyPr/>
        <a:lstStyle/>
        <a:p>
          <a:endParaRPr lang="en-US" sz="1200"/>
        </a:p>
      </dgm:t>
    </dgm:pt>
    <dgm:pt modelId="{61945F97-41DA-F94F-9489-66312D7ED08D}">
      <dgm:prSet custT="1"/>
      <dgm:spPr/>
      <dgm:t>
        <a:bodyPr tIns="54000" bIns="10800" anchor="ctr"/>
        <a:lstStyle/>
        <a:p>
          <a:pPr>
            <a:buNone/>
          </a:pPr>
          <a:r>
            <a:rPr lang="en-US" sz="1800" dirty="0"/>
            <a:t>Module with manifest, published in the PowerShell Gallery</a:t>
          </a:r>
          <a:endParaRPr lang="en-GB" sz="1800" dirty="0"/>
        </a:p>
      </dgm:t>
    </dgm:pt>
    <dgm:pt modelId="{BEA99F3E-CA69-4843-A38E-48E3EE486AB8}" type="parTrans" cxnId="{D4A995BC-9158-9246-818F-35DBDD7A8BD2}">
      <dgm:prSet/>
      <dgm:spPr/>
      <dgm:t>
        <a:bodyPr/>
        <a:lstStyle/>
        <a:p>
          <a:endParaRPr lang="en-US" sz="1200"/>
        </a:p>
      </dgm:t>
    </dgm:pt>
    <dgm:pt modelId="{16BE494A-7DC9-A442-89D2-E7254A1853D5}" type="sibTrans" cxnId="{D4A995BC-9158-9246-818F-35DBDD7A8BD2}">
      <dgm:prSet/>
      <dgm:spPr/>
      <dgm:t>
        <a:bodyPr/>
        <a:lstStyle/>
        <a:p>
          <a:endParaRPr lang="en-US" sz="1200"/>
        </a:p>
      </dgm:t>
    </dgm:pt>
    <dgm:pt modelId="{822BA6E2-95B3-694A-96E1-32B04DA200D3}">
      <dgm:prSet custT="1"/>
      <dgm:spPr/>
      <dgm:t>
        <a:bodyPr/>
        <a:lstStyle/>
        <a:p>
          <a:endParaRPr lang="en-GB" sz="1050" dirty="0"/>
        </a:p>
      </dgm:t>
    </dgm:pt>
    <dgm:pt modelId="{FD854AD4-C6D1-F54F-9EDB-DBB146395586}" type="parTrans" cxnId="{A7BD0E19-FCC8-BD4E-831F-74F62E9F2740}">
      <dgm:prSet/>
      <dgm:spPr/>
      <dgm:t>
        <a:bodyPr/>
        <a:lstStyle/>
        <a:p>
          <a:endParaRPr lang="en-US" sz="1200"/>
        </a:p>
      </dgm:t>
    </dgm:pt>
    <dgm:pt modelId="{08606FAC-79D6-3641-8848-901EB02976C6}" type="sibTrans" cxnId="{A7BD0E19-FCC8-BD4E-831F-74F62E9F2740}">
      <dgm:prSet/>
      <dgm:spPr/>
      <dgm:t>
        <a:bodyPr/>
        <a:lstStyle/>
        <a:p>
          <a:endParaRPr lang="en-US" sz="1200"/>
        </a:p>
      </dgm:t>
    </dgm:pt>
    <dgm:pt modelId="{766CA74E-4D36-A440-A28E-02C3C6245160}">
      <dgm:prSet custT="1"/>
      <dgm:spPr/>
      <dgm:t>
        <a:bodyPr/>
        <a:lstStyle/>
        <a:p>
          <a:endParaRPr lang="en-GB" sz="1050" dirty="0"/>
        </a:p>
      </dgm:t>
    </dgm:pt>
    <dgm:pt modelId="{31042EC9-C064-9645-AF36-67436AA68377}" type="parTrans" cxnId="{3D168236-12C4-544E-ABA7-44E44FDBF253}">
      <dgm:prSet/>
      <dgm:spPr/>
      <dgm:t>
        <a:bodyPr/>
        <a:lstStyle/>
        <a:p>
          <a:endParaRPr lang="en-US" sz="1200"/>
        </a:p>
      </dgm:t>
    </dgm:pt>
    <dgm:pt modelId="{59F42CCD-F420-8647-B113-5913ADA701F2}" type="sibTrans" cxnId="{3D168236-12C4-544E-ABA7-44E44FDBF253}">
      <dgm:prSet/>
      <dgm:spPr/>
      <dgm:t>
        <a:bodyPr/>
        <a:lstStyle/>
        <a:p>
          <a:endParaRPr lang="en-US" sz="1200"/>
        </a:p>
      </dgm:t>
    </dgm:pt>
    <dgm:pt modelId="{6B6CDA56-3DDD-FD45-BCAA-EC61D729D330}" type="pres">
      <dgm:prSet presAssocID="{F30A2CF5-DBCF-584B-BD6B-0425CAA2483D}" presName="linearFlow" presStyleCnt="0">
        <dgm:presLayoutVars>
          <dgm:dir/>
          <dgm:animLvl val="lvl"/>
          <dgm:resizeHandles val="exact"/>
        </dgm:presLayoutVars>
      </dgm:prSet>
      <dgm:spPr/>
    </dgm:pt>
    <dgm:pt modelId="{82D6ECD8-8705-C44E-8F72-CB57F6E21FA3}" type="pres">
      <dgm:prSet presAssocID="{298636F9-F777-0D45-9CF1-8C85D3C9371C}" presName="composite" presStyleCnt="0"/>
      <dgm:spPr/>
    </dgm:pt>
    <dgm:pt modelId="{5E0B2A5E-80C1-2649-B8EE-E1A61FDABCE9}" type="pres">
      <dgm:prSet presAssocID="{298636F9-F777-0D45-9CF1-8C85D3C9371C}" presName="parentText" presStyleLbl="alignNode1" presStyleIdx="0" presStyleCnt="8">
        <dgm:presLayoutVars>
          <dgm:chMax val="1"/>
          <dgm:bulletEnabled val="1"/>
        </dgm:presLayoutVars>
      </dgm:prSet>
      <dgm:spPr/>
    </dgm:pt>
    <dgm:pt modelId="{A5F4D1EB-38B4-1047-AD25-628F14F55562}" type="pres">
      <dgm:prSet presAssocID="{298636F9-F777-0D45-9CF1-8C85D3C9371C}" presName="descendantText" presStyleLbl="alignAcc1" presStyleIdx="0" presStyleCnt="8">
        <dgm:presLayoutVars>
          <dgm:bulletEnabled val="1"/>
        </dgm:presLayoutVars>
      </dgm:prSet>
      <dgm:spPr/>
    </dgm:pt>
    <dgm:pt modelId="{0C2125A9-75C7-9F43-A1B3-8A80F860CFED}" type="pres">
      <dgm:prSet presAssocID="{515B2007-E22D-B844-B014-2FFF82FEAFA6}" presName="sp" presStyleCnt="0"/>
      <dgm:spPr/>
    </dgm:pt>
    <dgm:pt modelId="{52B99E23-165A-1240-8864-F4CFD8B80A16}" type="pres">
      <dgm:prSet presAssocID="{2DF25549-A076-7842-9683-3852C088989F}" presName="composite" presStyleCnt="0"/>
      <dgm:spPr/>
    </dgm:pt>
    <dgm:pt modelId="{1CFE8127-2A8D-4C48-8762-5E7DAE703777}" type="pres">
      <dgm:prSet presAssocID="{2DF25549-A076-7842-9683-3852C088989F}" presName="parentText" presStyleLbl="alignNode1" presStyleIdx="1" presStyleCnt="8">
        <dgm:presLayoutVars>
          <dgm:chMax val="1"/>
          <dgm:bulletEnabled val="1"/>
        </dgm:presLayoutVars>
      </dgm:prSet>
      <dgm:spPr/>
    </dgm:pt>
    <dgm:pt modelId="{8DE0EBA2-1BD0-8241-9F4B-0606CB123F59}" type="pres">
      <dgm:prSet presAssocID="{2DF25549-A076-7842-9683-3852C088989F}" presName="descendantText" presStyleLbl="alignAcc1" presStyleIdx="1" presStyleCnt="8">
        <dgm:presLayoutVars>
          <dgm:bulletEnabled val="1"/>
        </dgm:presLayoutVars>
      </dgm:prSet>
      <dgm:spPr/>
    </dgm:pt>
    <dgm:pt modelId="{4FB185F2-67EC-8C49-ACEB-751B92B3A8C3}" type="pres">
      <dgm:prSet presAssocID="{1890DE30-C586-5A42-9BD8-0C1C6FD3D3D5}" presName="sp" presStyleCnt="0"/>
      <dgm:spPr/>
    </dgm:pt>
    <dgm:pt modelId="{597887A9-DE23-5646-9AA8-0319D3FE9339}" type="pres">
      <dgm:prSet presAssocID="{D35F1BB7-253C-9240-BF89-8DF60D2887F4}" presName="composite" presStyleCnt="0"/>
      <dgm:spPr/>
    </dgm:pt>
    <dgm:pt modelId="{3349895F-9200-0244-9913-FE719F29896D}" type="pres">
      <dgm:prSet presAssocID="{D35F1BB7-253C-9240-BF89-8DF60D2887F4}" presName="parentText" presStyleLbl="alignNode1" presStyleIdx="2" presStyleCnt="8">
        <dgm:presLayoutVars>
          <dgm:chMax val="1"/>
          <dgm:bulletEnabled val="1"/>
        </dgm:presLayoutVars>
      </dgm:prSet>
      <dgm:spPr/>
    </dgm:pt>
    <dgm:pt modelId="{196EDB3F-5C0A-3749-BFE4-914ADB67E2A2}" type="pres">
      <dgm:prSet presAssocID="{D35F1BB7-253C-9240-BF89-8DF60D2887F4}" presName="descendantText" presStyleLbl="alignAcc1" presStyleIdx="2" presStyleCnt="8">
        <dgm:presLayoutVars>
          <dgm:bulletEnabled val="1"/>
        </dgm:presLayoutVars>
      </dgm:prSet>
      <dgm:spPr/>
    </dgm:pt>
    <dgm:pt modelId="{6F7FB5A0-8B6C-9D4A-A991-CAAC9934712B}" type="pres">
      <dgm:prSet presAssocID="{70AF16DB-794E-4E46-A0AD-6F92C63A987A}" presName="sp" presStyleCnt="0"/>
      <dgm:spPr/>
    </dgm:pt>
    <dgm:pt modelId="{2FB56F0B-0835-3F43-B743-8446C80BE2F3}" type="pres">
      <dgm:prSet presAssocID="{F23D0824-8ADA-9840-8989-DC91C5AF5D85}" presName="composite" presStyleCnt="0"/>
      <dgm:spPr/>
    </dgm:pt>
    <dgm:pt modelId="{A277609C-FB06-7D43-9220-8541339A916C}" type="pres">
      <dgm:prSet presAssocID="{F23D0824-8ADA-9840-8989-DC91C5AF5D85}" presName="parentText" presStyleLbl="alignNode1" presStyleIdx="3" presStyleCnt="8">
        <dgm:presLayoutVars>
          <dgm:chMax val="1"/>
          <dgm:bulletEnabled val="1"/>
        </dgm:presLayoutVars>
      </dgm:prSet>
      <dgm:spPr/>
    </dgm:pt>
    <dgm:pt modelId="{D6C0878A-34A9-DD45-B628-AC8D330D5C47}" type="pres">
      <dgm:prSet presAssocID="{F23D0824-8ADA-9840-8989-DC91C5AF5D85}" presName="descendantText" presStyleLbl="alignAcc1" presStyleIdx="3" presStyleCnt="8">
        <dgm:presLayoutVars>
          <dgm:bulletEnabled val="1"/>
        </dgm:presLayoutVars>
      </dgm:prSet>
      <dgm:spPr/>
    </dgm:pt>
    <dgm:pt modelId="{0F1188CB-4078-DF45-8E87-99DD792E9AAC}" type="pres">
      <dgm:prSet presAssocID="{BB522FB0-ACCD-2E4B-9ABA-F350291DD2FC}" presName="sp" presStyleCnt="0"/>
      <dgm:spPr/>
    </dgm:pt>
    <dgm:pt modelId="{7FE28933-66A8-BB4C-9DBC-A8D02280B917}" type="pres">
      <dgm:prSet presAssocID="{318D399A-AB8F-CB4A-8D85-A657698A7417}" presName="composite" presStyleCnt="0"/>
      <dgm:spPr/>
    </dgm:pt>
    <dgm:pt modelId="{F5AB4B2B-7CE7-B743-A71A-E49E393CB24D}" type="pres">
      <dgm:prSet presAssocID="{318D399A-AB8F-CB4A-8D85-A657698A7417}" presName="parentText" presStyleLbl="alignNode1" presStyleIdx="4" presStyleCnt="8">
        <dgm:presLayoutVars>
          <dgm:chMax val="1"/>
          <dgm:bulletEnabled val="1"/>
        </dgm:presLayoutVars>
      </dgm:prSet>
      <dgm:spPr/>
    </dgm:pt>
    <dgm:pt modelId="{31407B2A-CE3E-8948-8812-C60C29288501}" type="pres">
      <dgm:prSet presAssocID="{318D399A-AB8F-CB4A-8D85-A657698A7417}" presName="descendantText" presStyleLbl="alignAcc1" presStyleIdx="4" presStyleCnt="8">
        <dgm:presLayoutVars>
          <dgm:bulletEnabled val="1"/>
        </dgm:presLayoutVars>
      </dgm:prSet>
      <dgm:spPr/>
    </dgm:pt>
    <dgm:pt modelId="{758CC07B-8017-ED4D-9F91-D57E66B5E4EE}" type="pres">
      <dgm:prSet presAssocID="{4398018A-14C3-AE45-BF07-50D5F235AC94}" presName="sp" presStyleCnt="0"/>
      <dgm:spPr/>
    </dgm:pt>
    <dgm:pt modelId="{90340099-4E5F-4949-B2AB-74C3BC68BB5F}" type="pres">
      <dgm:prSet presAssocID="{CBC9D994-0E8D-5A43-AA8A-7E789A8A6B6C}" presName="composite" presStyleCnt="0"/>
      <dgm:spPr/>
    </dgm:pt>
    <dgm:pt modelId="{E35326FC-3C7E-8E44-8FB1-909187699743}" type="pres">
      <dgm:prSet presAssocID="{CBC9D994-0E8D-5A43-AA8A-7E789A8A6B6C}" presName="parentText" presStyleLbl="alignNode1" presStyleIdx="5" presStyleCnt="8">
        <dgm:presLayoutVars>
          <dgm:chMax val="1"/>
          <dgm:bulletEnabled val="1"/>
        </dgm:presLayoutVars>
      </dgm:prSet>
      <dgm:spPr/>
    </dgm:pt>
    <dgm:pt modelId="{C0178872-C0C7-9045-AA92-5FE79D89B5B6}" type="pres">
      <dgm:prSet presAssocID="{CBC9D994-0E8D-5A43-AA8A-7E789A8A6B6C}" presName="descendantText" presStyleLbl="alignAcc1" presStyleIdx="5" presStyleCnt="8">
        <dgm:presLayoutVars>
          <dgm:bulletEnabled val="1"/>
        </dgm:presLayoutVars>
      </dgm:prSet>
      <dgm:spPr/>
    </dgm:pt>
    <dgm:pt modelId="{FEA8EA73-39F6-5449-9A4A-D25E5EE0D671}" type="pres">
      <dgm:prSet presAssocID="{F201181A-2FA9-7842-A183-79D3001EDD1B}" presName="sp" presStyleCnt="0"/>
      <dgm:spPr/>
    </dgm:pt>
    <dgm:pt modelId="{0DD1B054-C2CF-7E46-B787-CF9ACEDD4734}" type="pres">
      <dgm:prSet presAssocID="{822BA6E2-95B3-694A-96E1-32B04DA200D3}" presName="composite" presStyleCnt="0"/>
      <dgm:spPr/>
    </dgm:pt>
    <dgm:pt modelId="{2220B3EA-2BD0-CE40-8B35-AD45376A50D2}" type="pres">
      <dgm:prSet presAssocID="{822BA6E2-95B3-694A-96E1-32B04DA200D3}" presName="parentText" presStyleLbl="alignNode1" presStyleIdx="6" presStyleCnt="8">
        <dgm:presLayoutVars>
          <dgm:chMax val="1"/>
          <dgm:bulletEnabled val="1"/>
        </dgm:presLayoutVars>
      </dgm:prSet>
      <dgm:spPr/>
    </dgm:pt>
    <dgm:pt modelId="{48D7EF7A-FE6F-3242-A7FB-56724A56C32D}" type="pres">
      <dgm:prSet presAssocID="{822BA6E2-95B3-694A-96E1-32B04DA200D3}" presName="descendantText" presStyleLbl="alignAcc1" presStyleIdx="6" presStyleCnt="8">
        <dgm:presLayoutVars>
          <dgm:bulletEnabled val="1"/>
        </dgm:presLayoutVars>
      </dgm:prSet>
      <dgm:spPr/>
    </dgm:pt>
    <dgm:pt modelId="{427AB418-311F-564C-A266-BB620BDA0D59}" type="pres">
      <dgm:prSet presAssocID="{08606FAC-79D6-3641-8848-901EB02976C6}" presName="sp" presStyleCnt="0"/>
      <dgm:spPr/>
    </dgm:pt>
    <dgm:pt modelId="{50C8E0F0-E19C-BA41-A433-B062295D2217}" type="pres">
      <dgm:prSet presAssocID="{766CA74E-4D36-A440-A28E-02C3C6245160}" presName="composite" presStyleCnt="0"/>
      <dgm:spPr/>
    </dgm:pt>
    <dgm:pt modelId="{2862D170-C37C-1247-850A-5848B6E751C3}" type="pres">
      <dgm:prSet presAssocID="{766CA74E-4D36-A440-A28E-02C3C6245160}" presName="parentText" presStyleLbl="alignNode1" presStyleIdx="7" presStyleCnt="8">
        <dgm:presLayoutVars>
          <dgm:chMax val="1"/>
          <dgm:bulletEnabled val="1"/>
        </dgm:presLayoutVars>
      </dgm:prSet>
      <dgm:spPr/>
    </dgm:pt>
    <dgm:pt modelId="{46D961C4-A083-C549-9042-5AD0D112DE97}" type="pres">
      <dgm:prSet presAssocID="{766CA74E-4D36-A440-A28E-02C3C6245160}" presName="descendantText" presStyleLbl="alignAcc1" presStyleIdx="7" presStyleCnt="8">
        <dgm:presLayoutVars>
          <dgm:bulletEnabled val="1"/>
        </dgm:presLayoutVars>
      </dgm:prSet>
      <dgm:spPr/>
    </dgm:pt>
  </dgm:ptLst>
  <dgm:cxnLst>
    <dgm:cxn modelId="{97394F03-D65B-AB4F-828A-789C32B13E9B}" type="presOf" srcId="{822BA6E2-95B3-694A-96E1-32B04DA200D3}" destId="{2220B3EA-2BD0-CE40-8B35-AD45376A50D2}" srcOrd="0" destOrd="0" presId="urn:microsoft.com/office/officeart/2005/8/layout/chevron2"/>
    <dgm:cxn modelId="{A7BD0E19-FCC8-BD4E-831F-74F62E9F2740}" srcId="{F30A2CF5-DBCF-584B-BD6B-0425CAA2483D}" destId="{822BA6E2-95B3-694A-96E1-32B04DA200D3}" srcOrd="6" destOrd="0" parTransId="{FD854AD4-C6D1-F54F-9EDB-DBB146395586}" sibTransId="{08606FAC-79D6-3641-8848-901EB02976C6}"/>
    <dgm:cxn modelId="{8C2AEE1D-43FF-AC48-9C80-844362190E9A}" type="presOf" srcId="{577BAEE2-2723-4B4E-B050-66C7DC2D43EF}" destId="{D6C0878A-34A9-DD45-B628-AC8D330D5C47}" srcOrd="0" destOrd="0" presId="urn:microsoft.com/office/officeart/2005/8/layout/chevron2"/>
    <dgm:cxn modelId="{316B0024-5BF8-484B-A28B-08DA8BF76DE3}" srcId="{766CA74E-4D36-A440-A28E-02C3C6245160}" destId="{911D1AC5-DAF6-1743-A4DC-61720396248C}" srcOrd="0" destOrd="0" parTransId="{6AB56D5B-A250-CD4A-8C67-26515E76DB60}" sibTransId="{6748C28F-8A91-6B43-B55B-38C038372FEE}"/>
    <dgm:cxn modelId="{C1DDC626-A2D6-E04A-9B22-4672B8B08D1B}" type="presOf" srcId="{CBC9D994-0E8D-5A43-AA8A-7E789A8A6B6C}" destId="{E35326FC-3C7E-8E44-8FB1-909187699743}" srcOrd="0" destOrd="0" presId="urn:microsoft.com/office/officeart/2005/8/layout/chevron2"/>
    <dgm:cxn modelId="{C96EA32D-0291-404F-AD63-482ED85EE3AD}" srcId="{F30A2CF5-DBCF-584B-BD6B-0425CAA2483D}" destId="{298636F9-F777-0D45-9CF1-8C85D3C9371C}" srcOrd="0" destOrd="0" parTransId="{C7EACC77-EA9C-B54C-BDE3-172472DDB2EF}" sibTransId="{515B2007-E22D-B844-B014-2FFF82FEAFA6}"/>
    <dgm:cxn modelId="{3D168236-12C4-544E-ABA7-44E44FDBF253}" srcId="{F30A2CF5-DBCF-584B-BD6B-0425CAA2483D}" destId="{766CA74E-4D36-A440-A28E-02C3C6245160}" srcOrd="7" destOrd="0" parTransId="{31042EC9-C064-9645-AF36-67436AA68377}" sibTransId="{59F42CCD-F420-8647-B113-5913ADA701F2}"/>
    <dgm:cxn modelId="{9161FE3C-F12C-7542-96B9-6E853B93EAF6}" srcId="{F23D0824-8ADA-9840-8989-DC91C5AF5D85}" destId="{577BAEE2-2723-4B4E-B050-66C7DC2D43EF}" srcOrd="0" destOrd="0" parTransId="{611E4BC5-D6CA-B848-BE24-E50F3B69F714}" sibTransId="{3D65E35B-596B-1C4F-8C13-5DFF9069ABC1}"/>
    <dgm:cxn modelId="{308C3042-3ABE-EC49-922A-EAC91F40F2FB}" type="presOf" srcId="{766CA74E-4D36-A440-A28E-02C3C6245160}" destId="{2862D170-C37C-1247-850A-5848B6E751C3}" srcOrd="0" destOrd="0" presId="urn:microsoft.com/office/officeart/2005/8/layout/chevron2"/>
    <dgm:cxn modelId="{2F6A664F-B69C-DC4A-B73F-C9148B0CCE14}" srcId="{F30A2CF5-DBCF-584B-BD6B-0425CAA2483D}" destId="{318D399A-AB8F-CB4A-8D85-A657698A7417}" srcOrd="4" destOrd="0" parTransId="{9E111F2C-1337-064A-8B7F-6008DB41FAD7}" sibTransId="{4398018A-14C3-AE45-BF07-50D5F235AC94}"/>
    <dgm:cxn modelId="{87F4636B-5E44-644E-BA73-69D88D36457A}" type="presOf" srcId="{F23D0824-8ADA-9840-8989-DC91C5AF5D85}" destId="{A277609C-FB06-7D43-9220-8541339A916C}" srcOrd="0" destOrd="0" presId="urn:microsoft.com/office/officeart/2005/8/layout/chevron2"/>
    <dgm:cxn modelId="{9C40D476-81B1-7B49-9FF6-782B957EF882}" type="presOf" srcId="{D35F1BB7-253C-9240-BF89-8DF60D2887F4}" destId="{3349895F-9200-0244-9913-FE719F29896D}" srcOrd="0" destOrd="0" presId="urn:microsoft.com/office/officeart/2005/8/layout/chevron2"/>
    <dgm:cxn modelId="{822B3479-CF9C-ED46-A0BF-7E2702026E26}" type="presOf" srcId="{F30A2CF5-DBCF-584B-BD6B-0425CAA2483D}" destId="{6B6CDA56-3DDD-FD45-BCAA-EC61D729D330}" srcOrd="0" destOrd="0" presId="urn:microsoft.com/office/officeart/2005/8/layout/chevron2"/>
    <dgm:cxn modelId="{90BA4381-97FC-EC4D-9032-93D5203042B9}" type="presOf" srcId="{2DF25549-A076-7842-9683-3852C088989F}" destId="{1CFE8127-2A8D-4C48-8762-5E7DAE703777}" srcOrd="0" destOrd="0" presId="urn:microsoft.com/office/officeart/2005/8/layout/chevron2"/>
    <dgm:cxn modelId="{7F279986-C65B-404A-933C-FDD341174A92}" srcId="{298636F9-F777-0D45-9CF1-8C85D3C9371C}" destId="{EB08F45C-AC3E-8245-BF02-9EBC3400CA52}" srcOrd="0" destOrd="0" parTransId="{645333DC-A7EA-5242-ABFF-73E7437ABDC0}" sibTransId="{B8AD3460-86CB-CB4C-AECE-1CE15E11E0B0}"/>
    <dgm:cxn modelId="{4DAEB088-1BC4-EA4B-BBCE-A97FD545CA7B}" type="presOf" srcId="{C3976E4F-F0C3-0D4B-A9CE-745C554DEC81}" destId="{31407B2A-CE3E-8948-8812-C60C29288501}" srcOrd="0" destOrd="0" presId="urn:microsoft.com/office/officeart/2005/8/layout/chevron2"/>
    <dgm:cxn modelId="{0DCCF389-0F17-3946-ADE9-14F4A76EC751}" type="presOf" srcId="{61945F97-41DA-F94F-9489-66312D7ED08D}" destId="{48D7EF7A-FE6F-3242-A7FB-56724A56C32D}" srcOrd="0" destOrd="0" presId="urn:microsoft.com/office/officeart/2005/8/layout/chevron2"/>
    <dgm:cxn modelId="{99AE2F91-5650-DD44-A712-AB19BD682E75}" type="presOf" srcId="{EB08F45C-AC3E-8245-BF02-9EBC3400CA52}" destId="{A5F4D1EB-38B4-1047-AD25-628F14F55562}" srcOrd="0" destOrd="0" presId="urn:microsoft.com/office/officeart/2005/8/layout/chevron2"/>
    <dgm:cxn modelId="{D42DB393-FD4D-8540-8985-B19F3A755D5A}" type="presOf" srcId="{911D1AC5-DAF6-1743-A4DC-61720396248C}" destId="{46D961C4-A083-C549-9042-5AD0D112DE97}" srcOrd="0" destOrd="0" presId="urn:microsoft.com/office/officeart/2005/8/layout/chevron2"/>
    <dgm:cxn modelId="{8B9BFA93-DF92-F540-98B1-9A04BE8741C7}" srcId="{F30A2CF5-DBCF-584B-BD6B-0425CAA2483D}" destId="{CBC9D994-0E8D-5A43-AA8A-7E789A8A6B6C}" srcOrd="5" destOrd="0" parTransId="{8B5D7289-F9FF-C547-BD8F-50A0AD19BB06}" sibTransId="{F201181A-2FA9-7842-A183-79D3001EDD1B}"/>
    <dgm:cxn modelId="{984D8CA0-1888-754F-A080-4C1D2EAACDB3}" srcId="{F30A2CF5-DBCF-584B-BD6B-0425CAA2483D}" destId="{2DF25549-A076-7842-9683-3852C088989F}" srcOrd="1" destOrd="0" parTransId="{EBE5A955-D132-A24A-B757-666C18160C0C}" sibTransId="{1890DE30-C586-5A42-9BD8-0C1C6FD3D3D5}"/>
    <dgm:cxn modelId="{D90139A1-A8DF-6045-BFF8-BF4701D422A2}" srcId="{F30A2CF5-DBCF-584B-BD6B-0425CAA2483D}" destId="{F23D0824-8ADA-9840-8989-DC91C5AF5D85}" srcOrd="3" destOrd="0" parTransId="{EF380CAA-0062-F049-BB6C-6C9BB3934AC2}" sibTransId="{BB522FB0-ACCD-2E4B-9ABA-F350291DD2FC}"/>
    <dgm:cxn modelId="{30408CBC-4DC2-D742-B739-A1B732002D18}" srcId="{CBC9D994-0E8D-5A43-AA8A-7E789A8A6B6C}" destId="{D0BA0560-4F6C-C649-B914-AC380DE40805}" srcOrd="0" destOrd="0" parTransId="{C1ADEA2C-C676-0B4C-9E3C-2AC7BF53DEDC}" sibTransId="{3F2224CC-65E3-E546-BCA5-F8FF304C99A4}"/>
    <dgm:cxn modelId="{D4A995BC-9158-9246-818F-35DBDD7A8BD2}" srcId="{822BA6E2-95B3-694A-96E1-32B04DA200D3}" destId="{61945F97-41DA-F94F-9489-66312D7ED08D}" srcOrd="0" destOrd="0" parTransId="{BEA99F3E-CA69-4843-A38E-48E3EE486AB8}" sibTransId="{16BE494A-7DC9-A442-89D2-E7254A1853D5}"/>
    <dgm:cxn modelId="{3A6982BE-A906-3F47-8BD9-38FA4501FF66}" srcId="{318D399A-AB8F-CB4A-8D85-A657698A7417}" destId="{C3976E4F-F0C3-0D4B-A9CE-745C554DEC81}" srcOrd="0" destOrd="0" parTransId="{543B2F77-C2DA-0B40-A789-38D025443AE2}" sibTransId="{AA497778-AC6C-3A4D-B05B-0977F0F1A5DB}"/>
    <dgm:cxn modelId="{389DF8CD-0E50-C446-98A2-7B87615511E0}" type="presOf" srcId="{B4C6350A-9624-B54B-917B-002EA8A41DA5}" destId="{196EDB3F-5C0A-3749-BFE4-914ADB67E2A2}" srcOrd="0" destOrd="0" presId="urn:microsoft.com/office/officeart/2005/8/layout/chevron2"/>
    <dgm:cxn modelId="{940776CE-1337-DF4A-98F2-BB76D8E815D7}" srcId="{F30A2CF5-DBCF-584B-BD6B-0425CAA2483D}" destId="{D35F1BB7-253C-9240-BF89-8DF60D2887F4}" srcOrd="2" destOrd="0" parTransId="{7DE22C75-793A-C04F-A665-586EFE9C38DB}" sibTransId="{70AF16DB-794E-4E46-A0AD-6F92C63A987A}"/>
    <dgm:cxn modelId="{0AEA5ACF-4F5C-CE47-9DBE-377926C721B6}" type="presOf" srcId="{D0BA0560-4F6C-C649-B914-AC380DE40805}" destId="{C0178872-C0C7-9045-AA92-5FE79D89B5B6}" srcOrd="0" destOrd="0" presId="urn:microsoft.com/office/officeart/2005/8/layout/chevron2"/>
    <dgm:cxn modelId="{E42541D9-67CE-144A-BA12-0F58708E3B51}" type="presOf" srcId="{318D399A-AB8F-CB4A-8D85-A657698A7417}" destId="{F5AB4B2B-7CE7-B743-A71A-E49E393CB24D}" srcOrd="0" destOrd="0" presId="urn:microsoft.com/office/officeart/2005/8/layout/chevron2"/>
    <dgm:cxn modelId="{07AE31DD-426A-BB4F-ABD6-618FCCAA8677}" type="presOf" srcId="{1F28CDF7-6AE1-C54C-8F4C-858A473B0FC8}" destId="{8DE0EBA2-1BD0-8241-9F4B-0606CB123F59}" srcOrd="0" destOrd="0" presId="urn:microsoft.com/office/officeart/2005/8/layout/chevron2"/>
    <dgm:cxn modelId="{9E37F0E3-9FB6-B84F-91C3-146A8658510E}" type="presOf" srcId="{298636F9-F777-0D45-9CF1-8C85D3C9371C}" destId="{5E0B2A5E-80C1-2649-B8EE-E1A61FDABCE9}" srcOrd="0" destOrd="0" presId="urn:microsoft.com/office/officeart/2005/8/layout/chevron2"/>
    <dgm:cxn modelId="{A62CF2F1-B8BC-524E-93B3-A4E056C482CA}" srcId="{2DF25549-A076-7842-9683-3852C088989F}" destId="{1F28CDF7-6AE1-C54C-8F4C-858A473B0FC8}" srcOrd="0" destOrd="0" parTransId="{9EB0BE9D-CD28-B849-BF2C-A4317FEF08F6}" sibTransId="{20A6D472-D7A5-3246-9CB5-58342D78DBF1}"/>
    <dgm:cxn modelId="{3B2309F2-06D4-D841-8EC7-64DCB3C5E578}" srcId="{D35F1BB7-253C-9240-BF89-8DF60D2887F4}" destId="{B4C6350A-9624-B54B-917B-002EA8A41DA5}" srcOrd="0" destOrd="0" parTransId="{8DAACA20-13E4-A44D-B5CF-96C00F662A5E}" sibTransId="{BED72AAA-C096-8548-ACC5-6E2EEA41404A}"/>
    <dgm:cxn modelId="{17979F4C-FB03-FD4B-84E8-8BAF671FBCEA}" type="presParOf" srcId="{6B6CDA56-3DDD-FD45-BCAA-EC61D729D330}" destId="{82D6ECD8-8705-C44E-8F72-CB57F6E21FA3}" srcOrd="0" destOrd="0" presId="urn:microsoft.com/office/officeart/2005/8/layout/chevron2"/>
    <dgm:cxn modelId="{3AB913A2-AEF9-C34C-AE3D-037B1E7B5D74}" type="presParOf" srcId="{82D6ECD8-8705-C44E-8F72-CB57F6E21FA3}" destId="{5E0B2A5E-80C1-2649-B8EE-E1A61FDABCE9}" srcOrd="0" destOrd="0" presId="urn:microsoft.com/office/officeart/2005/8/layout/chevron2"/>
    <dgm:cxn modelId="{999F5D48-9C6D-3945-8063-54853744734E}" type="presParOf" srcId="{82D6ECD8-8705-C44E-8F72-CB57F6E21FA3}" destId="{A5F4D1EB-38B4-1047-AD25-628F14F55562}" srcOrd="1" destOrd="0" presId="urn:microsoft.com/office/officeart/2005/8/layout/chevron2"/>
    <dgm:cxn modelId="{EF215996-888C-2C40-950C-7D8FD19EEF3C}" type="presParOf" srcId="{6B6CDA56-3DDD-FD45-BCAA-EC61D729D330}" destId="{0C2125A9-75C7-9F43-A1B3-8A80F860CFED}" srcOrd="1" destOrd="0" presId="urn:microsoft.com/office/officeart/2005/8/layout/chevron2"/>
    <dgm:cxn modelId="{42FEDAE9-BC05-ED49-96CC-95B30B68B5D7}" type="presParOf" srcId="{6B6CDA56-3DDD-FD45-BCAA-EC61D729D330}" destId="{52B99E23-165A-1240-8864-F4CFD8B80A16}" srcOrd="2" destOrd="0" presId="urn:microsoft.com/office/officeart/2005/8/layout/chevron2"/>
    <dgm:cxn modelId="{FE8117F3-0BAB-5249-B538-8993E0414D74}" type="presParOf" srcId="{52B99E23-165A-1240-8864-F4CFD8B80A16}" destId="{1CFE8127-2A8D-4C48-8762-5E7DAE703777}" srcOrd="0" destOrd="0" presId="urn:microsoft.com/office/officeart/2005/8/layout/chevron2"/>
    <dgm:cxn modelId="{B5A95C32-62FC-5148-9A7B-A3633F6DD885}" type="presParOf" srcId="{52B99E23-165A-1240-8864-F4CFD8B80A16}" destId="{8DE0EBA2-1BD0-8241-9F4B-0606CB123F59}" srcOrd="1" destOrd="0" presId="urn:microsoft.com/office/officeart/2005/8/layout/chevron2"/>
    <dgm:cxn modelId="{9B7BE174-35A9-564E-A16F-645D3B5084FC}" type="presParOf" srcId="{6B6CDA56-3DDD-FD45-BCAA-EC61D729D330}" destId="{4FB185F2-67EC-8C49-ACEB-751B92B3A8C3}" srcOrd="3" destOrd="0" presId="urn:microsoft.com/office/officeart/2005/8/layout/chevron2"/>
    <dgm:cxn modelId="{78AC25CE-ED77-CF45-A746-B5C4853A7141}" type="presParOf" srcId="{6B6CDA56-3DDD-FD45-BCAA-EC61D729D330}" destId="{597887A9-DE23-5646-9AA8-0319D3FE9339}" srcOrd="4" destOrd="0" presId="urn:microsoft.com/office/officeart/2005/8/layout/chevron2"/>
    <dgm:cxn modelId="{CB2D9EB2-F203-7742-8D8B-63E7C63259F9}" type="presParOf" srcId="{597887A9-DE23-5646-9AA8-0319D3FE9339}" destId="{3349895F-9200-0244-9913-FE719F29896D}" srcOrd="0" destOrd="0" presId="urn:microsoft.com/office/officeart/2005/8/layout/chevron2"/>
    <dgm:cxn modelId="{C6BB9079-0CD3-404B-BF31-4BD84E236517}" type="presParOf" srcId="{597887A9-DE23-5646-9AA8-0319D3FE9339}" destId="{196EDB3F-5C0A-3749-BFE4-914ADB67E2A2}" srcOrd="1" destOrd="0" presId="urn:microsoft.com/office/officeart/2005/8/layout/chevron2"/>
    <dgm:cxn modelId="{2B3F4559-C97E-DD41-8EBD-CAB002ED53C8}" type="presParOf" srcId="{6B6CDA56-3DDD-FD45-BCAA-EC61D729D330}" destId="{6F7FB5A0-8B6C-9D4A-A991-CAAC9934712B}" srcOrd="5" destOrd="0" presId="urn:microsoft.com/office/officeart/2005/8/layout/chevron2"/>
    <dgm:cxn modelId="{14FDA35D-4FEB-564D-A8EC-1116F89F68B6}" type="presParOf" srcId="{6B6CDA56-3DDD-FD45-BCAA-EC61D729D330}" destId="{2FB56F0B-0835-3F43-B743-8446C80BE2F3}" srcOrd="6" destOrd="0" presId="urn:microsoft.com/office/officeart/2005/8/layout/chevron2"/>
    <dgm:cxn modelId="{52C5F546-4458-5248-AFE8-051BB4E84D6D}" type="presParOf" srcId="{2FB56F0B-0835-3F43-B743-8446C80BE2F3}" destId="{A277609C-FB06-7D43-9220-8541339A916C}" srcOrd="0" destOrd="0" presId="urn:microsoft.com/office/officeart/2005/8/layout/chevron2"/>
    <dgm:cxn modelId="{184AE475-A316-6441-9CDE-83B595AF6BF1}" type="presParOf" srcId="{2FB56F0B-0835-3F43-B743-8446C80BE2F3}" destId="{D6C0878A-34A9-DD45-B628-AC8D330D5C47}" srcOrd="1" destOrd="0" presId="urn:microsoft.com/office/officeart/2005/8/layout/chevron2"/>
    <dgm:cxn modelId="{8346458E-2925-1F41-B5A7-F550EEEEDB1B}" type="presParOf" srcId="{6B6CDA56-3DDD-FD45-BCAA-EC61D729D330}" destId="{0F1188CB-4078-DF45-8E87-99DD792E9AAC}" srcOrd="7" destOrd="0" presId="urn:microsoft.com/office/officeart/2005/8/layout/chevron2"/>
    <dgm:cxn modelId="{D26CE5AC-825D-EB48-AED7-E864DD3ADBF0}" type="presParOf" srcId="{6B6CDA56-3DDD-FD45-BCAA-EC61D729D330}" destId="{7FE28933-66A8-BB4C-9DBC-A8D02280B917}" srcOrd="8" destOrd="0" presId="urn:microsoft.com/office/officeart/2005/8/layout/chevron2"/>
    <dgm:cxn modelId="{6B19CD76-2636-6E4C-966B-01D316C19320}" type="presParOf" srcId="{7FE28933-66A8-BB4C-9DBC-A8D02280B917}" destId="{F5AB4B2B-7CE7-B743-A71A-E49E393CB24D}" srcOrd="0" destOrd="0" presId="urn:microsoft.com/office/officeart/2005/8/layout/chevron2"/>
    <dgm:cxn modelId="{4801E456-A50B-0446-A6F6-8673B10F99E3}" type="presParOf" srcId="{7FE28933-66A8-BB4C-9DBC-A8D02280B917}" destId="{31407B2A-CE3E-8948-8812-C60C29288501}" srcOrd="1" destOrd="0" presId="urn:microsoft.com/office/officeart/2005/8/layout/chevron2"/>
    <dgm:cxn modelId="{AE9F1A5A-5DFF-824F-AE63-626275A82AD1}" type="presParOf" srcId="{6B6CDA56-3DDD-FD45-BCAA-EC61D729D330}" destId="{758CC07B-8017-ED4D-9F91-D57E66B5E4EE}" srcOrd="9" destOrd="0" presId="urn:microsoft.com/office/officeart/2005/8/layout/chevron2"/>
    <dgm:cxn modelId="{6DC65A6B-E90C-C44B-9796-9F44539EDF0A}" type="presParOf" srcId="{6B6CDA56-3DDD-FD45-BCAA-EC61D729D330}" destId="{90340099-4E5F-4949-B2AB-74C3BC68BB5F}" srcOrd="10" destOrd="0" presId="urn:microsoft.com/office/officeart/2005/8/layout/chevron2"/>
    <dgm:cxn modelId="{E7CDAC3A-8C40-1746-A827-95FFDB5DE257}" type="presParOf" srcId="{90340099-4E5F-4949-B2AB-74C3BC68BB5F}" destId="{E35326FC-3C7E-8E44-8FB1-909187699743}" srcOrd="0" destOrd="0" presId="urn:microsoft.com/office/officeart/2005/8/layout/chevron2"/>
    <dgm:cxn modelId="{1F91618B-0374-EA46-BCDB-5EF072516059}" type="presParOf" srcId="{90340099-4E5F-4949-B2AB-74C3BC68BB5F}" destId="{C0178872-C0C7-9045-AA92-5FE79D89B5B6}" srcOrd="1" destOrd="0" presId="urn:microsoft.com/office/officeart/2005/8/layout/chevron2"/>
    <dgm:cxn modelId="{FEF81F67-72A1-A547-AF1F-00AB22089B06}" type="presParOf" srcId="{6B6CDA56-3DDD-FD45-BCAA-EC61D729D330}" destId="{FEA8EA73-39F6-5449-9A4A-D25E5EE0D671}" srcOrd="11" destOrd="0" presId="urn:microsoft.com/office/officeart/2005/8/layout/chevron2"/>
    <dgm:cxn modelId="{8F24910C-4AEC-9E48-91FC-C308E79203C4}" type="presParOf" srcId="{6B6CDA56-3DDD-FD45-BCAA-EC61D729D330}" destId="{0DD1B054-C2CF-7E46-B787-CF9ACEDD4734}" srcOrd="12" destOrd="0" presId="urn:microsoft.com/office/officeart/2005/8/layout/chevron2"/>
    <dgm:cxn modelId="{36E8D0C7-DDD3-C24C-8F02-6D80B7039D29}" type="presParOf" srcId="{0DD1B054-C2CF-7E46-B787-CF9ACEDD4734}" destId="{2220B3EA-2BD0-CE40-8B35-AD45376A50D2}" srcOrd="0" destOrd="0" presId="urn:microsoft.com/office/officeart/2005/8/layout/chevron2"/>
    <dgm:cxn modelId="{41DB914B-778B-EA43-A013-808D0842140C}" type="presParOf" srcId="{0DD1B054-C2CF-7E46-B787-CF9ACEDD4734}" destId="{48D7EF7A-FE6F-3242-A7FB-56724A56C32D}" srcOrd="1" destOrd="0" presId="urn:microsoft.com/office/officeart/2005/8/layout/chevron2"/>
    <dgm:cxn modelId="{BB4F234B-267F-5C49-B5F3-144D48FDA83F}" type="presParOf" srcId="{6B6CDA56-3DDD-FD45-BCAA-EC61D729D330}" destId="{427AB418-311F-564C-A266-BB620BDA0D59}" srcOrd="13" destOrd="0" presId="urn:microsoft.com/office/officeart/2005/8/layout/chevron2"/>
    <dgm:cxn modelId="{6E629DF2-05D5-9E49-8CF0-58CB7710C4C5}" type="presParOf" srcId="{6B6CDA56-3DDD-FD45-BCAA-EC61D729D330}" destId="{50C8E0F0-E19C-BA41-A433-B062295D2217}" srcOrd="14" destOrd="0" presId="urn:microsoft.com/office/officeart/2005/8/layout/chevron2"/>
    <dgm:cxn modelId="{18335B68-F5FC-164B-B489-030EFAF18573}" type="presParOf" srcId="{50C8E0F0-E19C-BA41-A433-B062295D2217}" destId="{2862D170-C37C-1247-850A-5848B6E751C3}" srcOrd="0" destOrd="0" presId="urn:microsoft.com/office/officeart/2005/8/layout/chevron2"/>
    <dgm:cxn modelId="{618387EB-9F79-7341-A934-F34F96113C68}" type="presParOf" srcId="{50C8E0F0-E19C-BA41-A433-B062295D2217}" destId="{46D961C4-A083-C549-9042-5AD0D112DE9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B2A5E-80C1-2649-B8EE-E1A61FDABCE9}">
      <dsp:nvSpPr>
        <dsp:cNvPr id="0" name=""/>
        <dsp:cNvSpPr/>
      </dsp:nvSpPr>
      <dsp:spPr>
        <a:xfrm rot="5400000">
          <a:off x="-85724" y="86224"/>
          <a:ext cx="571499" cy="400049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50" kern="1200" dirty="0"/>
        </a:p>
      </dsp:txBody>
      <dsp:txXfrm rot="-5400000">
        <a:off x="2" y="200524"/>
        <a:ext cx="400049" cy="171450"/>
      </dsp:txXfrm>
    </dsp:sp>
    <dsp:sp modelId="{A5F4D1EB-38B4-1047-AD25-628F14F55562}">
      <dsp:nvSpPr>
        <dsp:cNvPr id="0" name=""/>
        <dsp:cNvSpPr/>
      </dsp:nvSpPr>
      <dsp:spPr>
        <a:xfrm rot="5400000">
          <a:off x="4193427" y="-3792877"/>
          <a:ext cx="371474" cy="79582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54000" rIns="11430" bIns="1080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Console commands (one liners)</a:t>
          </a:r>
          <a:endParaRPr lang="en-GB" sz="1800" kern="1200" dirty="0"/>
        </a:p>
      </dsp:txBody>
      <dsp:txXfrm rot="-5400000">
        <a:off x="400049" y="18635"/>
        <a:ext cx="7940096" cy="335206"/>
      </dsp:txXfrm>
    </dsp:sp>
    <dsp:sp modelId="{1CFE8127-2A8D-4C48-8762-5E7DAE703777}">
      <dsp:nvSpPr>
        <dsp:cNvPr id="0" name=""/>
        <dsp:cNvSpPr/>
      </dsp:nvSpPr>
      <dsp:spPr>
        <a:xfrm rot="5400000">
          <a:off x="-85724" y="582001"/>
          <a:ext cx="571499" cy="400049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50" kern="1200" dirty="0"/>
        </a:p>
      </dsp:txBody>
      <dsp:txXfrm rot="-5400000">
        <a:off x="2" y="696301"/>
        <a:ext cx="400049" cy="171450"/>
      </dsp:txXfrm>
    </dsp:sp>
    <dsp:sp modelId="{8DE0EBA2-1BD0-8241-9F4B-0606CB123F59}">
      <dsp:nvSpPr>
        <dsp:cNvPr id="0" name=""/>
        <dsp:cNvSpPr/>
      </dsp:nvSpPr>
      <dsp:spPr>
        <a:xfrm rot="5400000">
          <a:off x="4193427" y="-3297101"/>
          <a:ext cx="371474" cy="79582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54000" rIns="11430" bIns="1080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Basic scripts (one or more commands saved as a .ps1)</a:t>
          </a:r>
          <a:endParaRPr lang="en-GB" sz="1800" kern="1200" dirty="0"/>
        </a:p>
      </dsp:txBody>
      <dsp:txXfrm rot="-5400000">
        <a:off x="400049" y="514411"/>
        <a:ext cx="7940096" cy="335206"/>
      </dsp:txXfrm>
    </dsp:sp>
    <dsp:sp modelId="{3349895F-9200-0244-9913-FE719F29896D}">
      <dsp:nvSpPr>
        <dsp:cNvPr id="0" name=""/>
        <dsp:cNvSpPr/>
      </dsp:nvSpPr>
      <dsp:spPr>
        <a:xfrm rot="5400000">
          <a:off x="-85724" y="1077778"/>
          <a:ext cx="571499" cy="400049"/>
        </a:xfrm>
        <a:prstGeom prst="chevron">
          <a:avLst/>
        </a:prstGeom>
        <a:solidFill>
          <a:srgbClr val="C00000"/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50" kern="1200" dirty="0"/>
        </a:p>
      </dsp:txBody>
      <dsp:txXfrm rot="-5400000">
        <a:off x="2" y="1192078"/>
        <a:ext cx="400049" cy="171450"/>
      </dsp:txXfrm>
    </dsp:sp>
    <dsp:sp modelId="{196EDB3F-5C0A-3749-BFE4-914ADB67E2A2}">
      <dsp:nvSpPr>
        <dsp:cNvPr id="0" name=""/>
        <dsp:cNvSpPr/>
      </dsp:nvSpPr>
      <dsp:spPr>
        <a:xfrm rot="5400000">
          <a:off x="4193427" y="-2801324"/>
          <a:ext cx="371474" cy="79582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54000" rIns="11430" bIns="1080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Scripts that include functions but that are executed within the same script.</a:t>
          </a:r>
          <a:endParaRPr lang="en-GB" sz="1800" kern="1200" dirty="0"/>
        </a:p>
      </dsp:txBody>
      <dsp:txXfrm rot="-5400000">
        <a:off x="400049" y="1010188"/>
        <a:ext cx="7940096" cy="335206"/>
      </dsp:txXfrm>
    </dsp:sp>
    <dsp:sp modelId="{A277609C-FB06-7D43-9220-8541339A916C}">
      <dsp:nvSpPr>
        <dsp:cNvPr id="0" name=""/>
        <dsp:cNvSpPr/>
      </dsp:nvSpPr>
      <dsp:spPr>
        <a:xfrm rot="5400000">
          <a:off x="-85724" y="1573555"/>
          <a:ext cx="571499" cy="400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50" kern="1200" dirty="0"/>
        </a:p>
      </dsp:txBody>
      <dsp:txXfrm rot="-5400000">
        <a:off x="2" y="1687855"/>
        <a:ext cx="400049" cy="171450"/>
      </dsp:txXfrm>
    </dsp:sp>
    <dsp:sp modelId="{D6C0878A-34A9-DD45-B628-AC8D330D5C47}">
      <dsp:nvSpPr>
        <dsp:cNvPr id="0" name=""/>
        <dsp:cNvSpPr/>
      </dsp:nvSpPr>
      <dsp:spPr>
        <a:xfrm rot="5400000">
          <a:off x="4193427" y="-2305547"/>
          <a:ext cx="371474" cy="79582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54000" rIns="11430" bIns="1080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Scripts that define only functions</a:t>
          </a:r>
          <a:endParaRPr lang="en-GB" sz="1800" kern="1200" dirty="0"/>
        </a:p>
      </dsp:txBody>
      <dsp:txXfrm rot="-5400000">
        <a:off x="400049" y="1505965"/>
        <a:ext cx="7940096" cy="335206"/>
      </dsp:txXfrm>
    </dsp:sp>
    <dsp:sp modelId="{F5AB4B2B-7CE7-B743-A71A-E49E393CB24D}">
      <dsp:nvSpPr>
        <dsp:cNvPr id="0" name=""/>
        <dsp:cNvSpPr/>
      </dsp:nvSpPr>
      <dsp:spPr>
        <a:xfrm rot="5400000">
          <a:off x="-85724" y="2069332"/>
          <a:ext cx="571499" cy="400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50" kern="1200" dirty="0"/>
        </a:p>
      </dsp:txBody>
      <dsp:txXfrm rot="-5400000">
        <a:off x="2" y="2183632"/>
        <a:ext cx="400049" cy="171450"/>
      </dsp:txXfrm>
    </dsp:sp>
    <dsp:sp modelId="{31407B2A-CE3E-8948-8812-C60C29288501}">
      <dsp:nvSpPr>
        <dsp:cNvPr id="0" name=""/>
        <dsp:cNvSpPr/>
      </dsp:nvSpPr>
      <dsp:spPr>
        <a:xfrm rot="5400000">
          <a:off x="4193427" y="-1809770"/>
          <a:ext cx="371474" cy="79582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54000" rIns="11430" bIns="1080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Module with functions all declared as a single .psm1 file</a:t>
          </a:r>
          <a:endParaRPr lang="en-GB" sz="1800" kern="1200" dirty="0"/>
        </a:p>
      </dsp:txBody>
      <dsp:txXfrm rot="-5400000">
        <a:off x="400049" y="2001742"/>
        <a:ext cx="7940096" cy="335206"/>
      </dsp:txXfrm>
    </dsp:sp>
    <dsp:sp modelId="{E35326FC-3C7E-8E44-8FB1-909187699743}">
      <dsp:nvSpPr>
        <dsp:cNvPr id="0" name=""/>
        <dsp:cNvSpPr/>
      </dsp:nvSpPr>
      <dsp:spPr>
        <a:xfrm rot="5400000">
          <a:off x="-85724" y="2565109"/>
          <a:ext cx="571499" cy="400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50" kern="1200" dirty="0"/>
        </a:p>
      </dsp:txBody>
      <dsp:txXfrm rot="-5400000">
        <a:off x="2" y="2679409"/>
        <a:ext cx="400049" cy="171450"/>
      </dsp:txXfrm>
    </dsp:sp>
    <dsp:sp modelId="{C0178872-C0C7-9045-AA92-5FE79D89B5B6}">
      <dsp:nvSpPr>
        <dsp:cNvPr id="0" name=""/>
        <dsp:cNvSpPr/>
      </dsp:nvSpPr>
      <dsp:spPr>
        <a:xfrm rot="5400000">
          <a:off x="4193427" y="-1313993"/>
          <a:ext cx="371474" cy="79582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54000" rIns="11430" bIns="1080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Module with functions organised in individual files</a:t>
          </a:r>
          <a:endParaRPr lang="en-GB" sz="1800" kern="1200" dirty="0"/>
        </a:p>
      </dsp:txBody>
      <dsp:txXfrm rot="-5400000">
        <a:off x="400049" y="2497519"/>
        <a:ext cx="7940096" cy="335206"/>
      </dsp:txXfrm>
    </dsp:sp>
    <dsp:sp modelId="{2220B3EA-2BD0-CE40-8B35-AD45376A50D2}">
      <dsp:nvSpPr>
        <dsp:cNvPr id="0" name=""/>
        <dsp:cNvSpPr/>
      </dsp:nvSpPr>
      <dsp:spPr>
        <a:xfrm rot="5400000">
          <a:off x="-85724" y="3060885"/>
          <a:ext cx="571499" cy="400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50" kern="1200" dirty="0"/>
        </a:p>
      </dsp:txBody>
      <dsp:txXfrm rot="-5400000">
        <a:off x="2" y="3175185"/>
        <a:ext cx="400049" cy="171450"/>
      </dsp:txXfrm>
    </dsp:sp>
    <dsp:sp modelId="{48D7EF7A-FE6F-3242-A7FB-56724A56C32D}">
      <dsp:nvSpPr>
        <dsp:cNvPr id="0" name=""/>
        <dsp:cNvSpPr/>
      </dsp:nvSpPr>
      <dsp:spPr>
        <a:xfrm rot="5400000">
          <a:off x="4193427" y="-818217"/>
          <a:ext cx="371474" cy="79582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54000" rIns="11430" bIns="1080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Module with manifest, published in the PowerShell Gallery</a:t>
          </a:r>
          <a:endParaRPr lang="en-GB" sz="1800" kern="1200" dirty="0"/>
        </a:p>
      </dsp:txBody>
      <dsp:txXfrm rot="-5400000">
        <a:off x="400049" y="2993295"/>
        <a:ext cx="7940096" cy="335206"/>
      </dsp:txXfrm>
    </dsp:sp>
    <dsp:sp modelId="{2862D170-C37C-1247-850A-5848B6E751C3}">
      <dsp:nvSpPr>
        <dsp:cNvPr id="0" name=""/>
        <dsp:cNvSpPr/>
      </dsp:nvSpPr>
      <dsp:spPr>
        <a:xfrm rot="5400000">
          <a:off x="-85724" y="3556662"/>
          <a:ext cx="571499" cy="40004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050" kern="1200" dirty="0"/>
        </a:p>
      </dsp:txBody>
      <dsp:txXfrm rot="-5400000">
        <a:off x="2" y="3670962"/>
        <a:ext cx="400049" cy="171450"/>
      </dsp:txXfrm>
    </dsp:sp>
    <dsp:sp modelId="{46D961C4-A083-C549-9042-5AD0D112DE97}">
      <dsp:nvSpPr>
        <dsp:cNvPr id="0" name=""/>
        <dsp:cNvSpPr/>
      </dsp:nvSpPr>
      <dsp:spPr>
        <a:xfrm rot="5400000">
          <a:off x="4193427" y="-322440"/>
          <a:ext cx="371474" cy="795823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54000" rIns="11430" bIns="10800" numCol="1" spcCol="1270" anchor="ctr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800" kern="1200" dirty="0"/>
            <a:t>Module automatically tested and published via a CICD Pipeline</a:t>
          </a:r>
          <a:endParaRPr lang="en-GB" sz="1800" kern="1200" dirty="0"/>
        </a:p>
      </dsp:txBody>
      <dsp:txXfrm rot="-5400000">
        <a:off x="400049" y="3489072"/>
        <a:ext cx="7940096" cy="3352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69BF155-1572-46BD-BEF2-918C78D7F7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0E1FA-07E5-436B-8571-90A6C0399C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B6E59-C26B-4925-843D-3F5315CBFB9D}" type="datetimeFigureOut">
              <a:rPr lang="en-GB" smtClean="0"/>
              <a:t>11/10/2018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02321-FC73-4580-83BE-A358C30F19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5538A-278A-44F8-B633-548C186E8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20DA4-816B-4B4F-A0CB-84ECB276BA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147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80CA2321-FDB9-4534-97B8-7D7B7E92C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23888"/>
            <a:ext cx="7340600" cy="4129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DCA5F1DD-26E2-4475-95B3-3E1D3D55D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813300"/>
            <a:ext cx="5505450" cy="39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3558A96-44DB-4AAD-A21E-05A933BD853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>
                <a:latin typeface="+mn-lt"/>
              </a:defRPr>
            </a:lvl1pPr>
          </a:lstStyle>
          <a:p>
            <a:fld id="{F9E20CFF-6FAA-489E-AA8D-DBF5A573C564}" type="datetimeFigureOut">
              <a:rPr lang="en-GB" smtClean="0"/>
              <a:pPr/>
              <a:t>11/10/2018</a:t>
            </a:fld>
            <a:endParaRPr lang="en-GB"/>
          </a:p>
        </p:txBody>
      </p:sp>
      <p:sp>
        <p:nvSpPr>
          <p:cNvPr id="12" name="Header Placeholder 11">
            <a:extLst>
              <a:ext uri="{FF2B5EF4-FFF2-40B4-BE49-F238E27FC236}">
                <a16:creationId xmlns:a16="http://schemas.microsoft.com/office/drawing/2014/main" id="{291B65A4-ACC3-4D9D-8474-4249637B3B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C9B4AC1-D994-46E5-8DBD-FAD4DF8AC4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573086E-19DD-4ADD-9875-CF75332B4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latin typeface="+mn-lt"/>
              </a:defRPr>
            </a:lvl1pPr>
          </a:lstStyle>
          <a:p>
            <a:fld id="{46C2F36E-DBBD-48E2-8A3C-11FB39A967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1pPr>
    <a:lvl2pPr marL="180975" indent="-180975" algn="l" defTabSz="685800" rtl="0" eaLnBrk="1" latinLnBrk="0" hangingPunct="1">
      <a:buFont typeface="Gotham Book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2pPr>
    <a:lvl3pPr marL="360363" indent="-179388" algn="l" defTabSz="685800" rtl="0" eaLnBrk="1" latinLnBrk="0" hangingPunct="1">
      <a:buFont typeface="Gotham Book" panose="02070309020205020404" pitchFamily="49" charset="0"/>
      <a:buChar char="o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3pPr>
    <a:lvl4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4pPr>
    <a:lvl5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49688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1826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9577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0889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286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273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3"/>
            <a:r>
              <a:rPr lang="en-US" dirty="0"/>
              <a:t>Prove Contract – Test it accept/rejects valid/invalid inputs</a:t>
            </a:r>
          </a:p>
          <a:p>
            <a:pPr lvl="3"/>
            <a:r>
              <a:rPr lang="en-US" dirty="0"/>
              <a:t>Prove Results – Test it performs the data reduction (</a:t>
            </a:r>
            <a:r>
              <a:rPr lang="en-US" dirty="0" err="1"/>
              <a:t>e.g</a:t>
            </a:r>
            <a:r>
              <a:rPr lang="en-US" dirty="0"/>
              <a:t> takes two input values and returns one), transformation or state change (connect/disconnect API etc.) you expected.</a:t>
            </a:r>
          </a:p>
          <a:p>
            <a:pPr lvl="3"/>
            <a:r>
              <a:rPr lang="en-US" dirty="0"/>
              <a:t>Prove Error Handling – Test that it correctly handles external exceptions (</a:t>
            </a:r>
            <a:r>
              <a:rPr lang="en-US" dirty="0" err="1"/>
              <a:t>e.g</a:t>
            </a:r>
            <a:r>
              <a:rPr lang="en-US" dirty="0"/>
              <a:t> when a service it is interacting with throws an error or is unavailable).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244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7933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89368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85106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8470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A506DC68-A39F-4F26-8798-50BFD73F7E36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600" y="0"/>
            <a:ext cx="12193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D80848-4CDD-4FA9-8266-7EAA314C3BAB}"/>
              </a:ext>
            </a:extLst>
          </p:cNvPr>
          <p:cNvSpPr/>
          <p:nvPr userDrawn="1"/>
        </p:nvSpPr>
        <p:spPr>
          <a:xfrm>
            <a:off x="-600" y="5411449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5A09C7D8-98CF-43CC-81DB-2C7FC1A703B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103357" y="4053274"/>
            <a:ext cx="7418388" cy="615553"/>
          </a:xfrm>
        </p:spPr>
        <p:txBody>
          <a:bodyPr anchor="b"/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/>
              <a:t>Session Title</a:t>
            </a:r>
            <a:endParaRPr lang="en-US" dirty="0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FFF5C-6A82-44ED-9D5F-CDA54D8633F7}"/>
              </a:ext>
            </a:extLst>
          </p:cNvPr>
          <p:cNvCxnSpPr/>
          <p:nvPr userDrawn="1"/>
        </p:nvCxnSpPr>
        <p:spPr>
          <a:xfrm>
            <a:off x="4173311" y="5756557"/>
            <a:ext cx="744855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1C178B0-151D-4212-B2A7-B31099937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3357" y="4758806"/>
            <a:ext cx="7418387" cy="27699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F579E-EB4E-490C-B58A-1B675A5FC3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14EC4BFA-19AB-4D87-A087-7FCCD51F0C50}"/>
              </a:ext>
            </a:extLst>
          </p:cNvPr>
          <p:cNvGrpSpPr/>
          <p:nvPr userDrawn="1"/>
        </p:nvGrpSpPr>
        <p:grpSpPr>
          <a:xfrm>
            <a:off x="1553991" y="4607724"/>
            <a:ext cx="1157976" cy="508919"/>
            <a:chOff x="5226050" y="3043238"/>
            <a:chExt cx="1744663" cy="766763"/>
          </a:xfrm>
          <a:solidFill>
            <a:schemeClr val="accent2"/>
          </a:solidFill>
          <a:effectLst/>
        </p:grpSpPr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A5F602F0-26E9-4399-AA1D-52B90CE373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6050" y="3043238"/>
              <a:ext cx="417513" cy="754063"/>
            </a:xfrm>
            <a:custGeom>
              <a:avLst/>
              <a:gdLst>
                <a:gd name="T0" fmla="*/ 94 w 98"/>
                <a:gd name="T1" fmla="*/ 145 h 175"/>
                <a:gd name="T2" fmla="*/ 94 w 98"/>
                <a:gd name="T3" fmla="*/ 175 h 175"/>
                <a:gd name="T4" fmla="*/ 0 w 98"/>
                <a:gd name="T5" fmla="*/ 175 h 175"/>
                <a:gd name="T6" fmla="*/ 0 w 98"/>
                <a:gd name="T7" fmla="*/ 150 h 175"/>
                <a:gd name="T8" fmla="*/ 50 w 98"/>
                <a:gd name="T9" fmla="*/ 66 h 175"/>
                <a:gd name="T10" fmla="*/ 57 w 98"/>
                <a:gd name="T11" fmla="*/ 41 h 175"/>
                <a:gd name="T12" fmla="*/ 55 w 98"/>
                <a:gd name="T13" fmla="*/ 30 h 175"/>
                <a:gd name="T14" fmla="*/ 48 w 98"/>
                <a:gd name="T15" fmla="*/ 27 h 175"/>
                <a:gd name="T16" fmla="*/ 41 w 98"/>
                <a:gd name="T17" fmla="*/ 31 h 175"/>
                <a:gd name="T18" fmla="*/ 38 w 98"/>
                <a:gd name="T19" fmla="*/ 46 h 175"/>
                <a:gd name="T20" fmla="*/ 38 w 98"/>
                <a:gd name="T21" fmla="*/ 62 h 175"/>
                <a:gd name="T22" fmla="*/ 0 w 98"/>
                <a:gd name="T23" fmla="*/ 62 h 175"/>
                <a:gd name="T24" fmla="*/ 0 w 98"/>
                <a:gd name="T25" fmla="*/ 56 h 175"/>
                <a:gd name="T26" fmla="*/ 2 w 98"/>
                <a:gd name="T27" fmla="*/ 33 h 175"/>
                <a:gd name="T28" fmla="*/ 9 w 98"/>
                <a:gd name="T29" fmla="*/ 17 h 175"/>
                <a:gd name="T30" fmla="*/ 24 w 98"/>
                <a:gd name="T31" fmla="*/ 5 h 175"/>
                <a:gd name="T32" fmla="*/ 46 w 98"/>
                <a:gd name="T33" fmla="*/ 0 h 175"/>
                <a:gd name="T34" fmla="*/ 85 w 98"/>
                <a:gd name="T35" fmla="*/ 13 h 175"/>
                <a:gd name="T36" fmla="*/ 98 w 98"/>
                <a:gd name="T37" fmla="*/ 45 h 175"/>
                <a:gd name="T38" fmla="*/ 90 w 98"/>
                <a:gd name="T39" fmla="*/ 76 h 175"/>
                <a:gd name="T40" fmla="*/ 47 w 98"/>
                <a:gd name="T41" fmla="*/ 145 h 175"/>
                <a:gd name="T42" fmla="*/ 94 w 98"/>
                <a:gd name="T43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75">
                  <a:moveTo>
                    <a:pt x="94" y="145"/>
                  </a:moveTo>
                  <a:cubicBezTo>
                    <a:pt x="94" y="175"/>
                    <a:pt x="94" y="175"/>
                    <a:pt x="94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8" y="105"/>
                    <a:pt x="44" y="77"/>
                    <a:pt x="50" y="66"/>
                  </a:cubicBezTo>
                  <a:cubicBezTo>
                    <a:pt x="55" y="55"/>
                    <a:pt x="57" y="47"/>
                    <a:pt x="57" y="41"/>
                  </a:cubicBezTo>
                  <a:cubicBezTo>
                    <a:pt x="57" y="36"/>
                    <a:pt x="57" y="32"/>
                    <a:pt x="55" y="30"/>
                  </a:cubicBezTo>
                  <a:cubicBezTo>
                    <a:pt x="53" y="28"/>
                    <a:pt x="51" y="27"/>
                    <a:pt x="48" y="27"/>
                  </a:cubicBezTo>
                  <a:cubicBezTo>
                    <a:pt x="45" y="27"/>
                    <a:pt x="42" y="28"/>
                    <a:pt x="41" y="31"/>
                  </a:cubicBezTo>
                  <a:cubicBezTo>
                    <a:pt x="39" y="33"/>
                    <a:pt x="38" y="38"/>
                    <a:pt x="38" y="46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1" y="39"/>
                    <a:pt x="2" y="33"/>
                  </a:cubicBezTo>
                  <a:cubicBezTo>
                    <a:pt x="2" y="28"/>
                    <a:pt x="5" y="22"/>
                    <a:pt x="9" y="17"/>
                  </a:cubicBezTo>
                  <a:cubicBezTo>
                    <a:pt x="13" y="11"/>
                    <a:pt x="18" y="7"/>
                    <a:pt x="24" y="5"/>
                  </a:cubicBezTo>
                  <a:cubicBezTo>
                    <a:pt x="30" y="2"/>
                    <a:pt x="37" y="0"/>
                    <a:pt x="46" y="0"/>
                  </a:cubicBezTo>
                  <a:cubicBezTo>
                    <a:pt x="63" y="0"/>
                    <a:pt x="76" y="5"/>
                    <a:pt x="85" y="13"/>
                  </a:cubicBezTo>
                  <a:cubicBezTo>
                    <a:pt x="93" y="22"/>
                    <a:pt x="98" y="32"/>
                    <a:pt x="98" y="45"/>
                  </a:cubicBezTo>
                  <a:cubicBezTo>
                    <a:pt x="98" y="55"/>
                    <a:pt x="95" y="65"/>
                    <a:pt x="90" y="76"/>
                  </a:cubicBezTo>
                  <a:cubicBezTo>
                    <a:pt x="85" y="87"/>
                    <a:pt x="71" y="110"/>
                    <a:pt x="47" y="145"/>
                  </a:cubicBezTo>
                  <a:lnTo>
                    <a:pt x="94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8" name="Freeform 10">
              <a:extLst>
                <a:ext uri="{FF2B5EF4-FFF2-40B4-BE49-F238E27FC236}">
                  <a16:creationId xmlns:a16="http://schemas.microsoft.com/office/drawing/2014/main" id="{6125BD28-642A-4BC5-8AF3-C7072E02F7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94363" y="3043238"/>
              <a:ext cx="431800" cy="766763"/>
            </a:xfrm>
            <a:custGeom>
              <a:avLst/>
              <a:gdLst>
                <a:gd name="T0" fmla="*/ 101 w 101"/>
                <a:gd name="T1" fmla="*/ 62 h 178"/>
                <a:gd name="T2" fmla="*/ 101 w 101"/>
                <a:gd name="T3" fmla="*/ 119 h 178"/>
                <a:gd name="T4" fmla="*/ 99 w 101"/>
                <a:gd name="T5" fmla="*/ 147 h 178"/>
                <a:gd name="T6" fmla="*/ 90 w 101"/>
                <a:gd name="T7" fmla="*/ 163 h 178"/>
                <a:gd name="T8" fmla="*/ 74 w 101"/>
                <a:gd name="T9" fmla="*/ 174 h 178"/>
                <a:gd name="T10" fmla="*/ 53 w 101"/>
                <a:gd name="T11" fmla="*/ 178 h 178"/>
                <a:gd name="T12" fmla="*/ 28 w 101"/>
                <a:gd name="T13" fmla="*/ 174 h 178"/>
                <a:gd name="T14" fmla="*/ 11 w 101"/>
                <a:gd name="T15" fmla="*/ 163 h 178"/>
                <a:gd name="T16" fmla="*/ 3 w 101"/>
                <a:gd name="T17" fmla="*/ 147 h 178"/>
                <a:gd name="T18" fmla="*/ 0 w 101"/>
                <a:gd name="T19" fmla="*/ 121 h 178"/>
                <a:gd name="T20" fmla="*/ 0 w 101"/>
                <a:gd name="T21" fmla="*/ 62 h 178"/>
                <a:gd name="T22" fmla="*/ 4 w 101"/>
                <a:gd name="T23" fmla="*/ 26 h 178"/>
                <a:gd name="T24" fmla="*/ 21 w 101"/>
                <a:gd name="T25" fmla="*/ 8 h 178"/>
                <a:gd name="T26" fmla="*/ 50 w 101"/>
                <a:gd name="T27" fmla="*/ 0 h 178"/>
                <a:gd name="T28" fmla="*/ 75 w 101"/>
                <a:gd name="T29" fmla="*/ 5 h 178"/>
                <a:gd name="T30" fmla="*/ 91 w 101"/>
                <a:gd name="T31" fmla="*/ 17 h 178"/>
                <a:gd name="T32" fmla="*/ 99 w 101"/>
                <a:gd name="T33" fmla="*/ 33 h 178"/>
                <a:gd name="T34" fmla="*/ 101 w 101"/>
                <a:gd name="T35" fmla="*/ 62 h 178"/>
                <a:gd name="T36" fmla="*/ 58 w 101"/>
                <a:gd name="T37" fmla="*/ 47 h 178"/>
                <a:gd name="T38" fmla="*/ 57 w 101"/>
                <a:gd name="T39" fmla="*/ 30 h 178"/>
                <a:gd name="T40" fmla="*/ 51 w 101"/>
                <a:gd name="T41" fmla="*/ 27 h 178"/>
                <a:gd name="T42" fmla="*/ 44 w 101"/>
                <a:gd name="T43" fmla="*/ 30 h 178"/>
                <a:gd name="T44" fmla="*/ 43 w 101"/>
                <a:gd name="T45" fmla="*/ 47 h 178"/>
                <a:gd name="T46" fmla="*/ 43 w 101"/>
                <a:gd name="T47" fmla="*/ 131 h 178"/>
                <a:gd name="T48" fmla="*/ 44 w 101"/>
                <a:gd name="T49" fmla="*/ 148 h 178"/>
                <a:gd name="T50" fmla="*/ 51 w 101"/>
                <a:gd name="T51" fmla="*/ 152 h 178"/>
                <a:gd name="T52" fmla="*/ 57 w 101"/>
                <a:gd name="T53" fmla="*/ 148 h 178"/>
                <a:gd name="T54" fmla="*/ 58 w 101"/>
                <a:gd name="T55" fmla="*/ 132 h 178"/>
                <a:gd name="T56" fmla="*/ 58 w 101"/>
                <a:gd name="T57" fmla="*/ 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" h="178">
                  <a:moveTo>
                    <a:pt x="101" y="62"/>
                  </a:moveTo>
                  <a:cubicBezTo>
                    <a:pt x="101" y="119"/>
                    <a:pt x="101" y="119"/>
                    <a:pt x="101" y="119"/>
                  </a:cubicBezTo>
                  <a:cubicBezTo>
                    <a:pt x="101" y="131"/>
                    <a:pt x="100" y="141"/>
                    <a:pt x="99" y="147"/>
                  </a:cubicBezTo>
                  <a:cubicBezTo>
                    <a:pt x="97" y="153"/>
                    <a:pt x="94" y="158"/>
                    <a:pt x="90" y="163"/>
                  </a:cubicBezTo>
                  <a:cubicBezTo>
                    <a:pt x="86" y="168"/>
                    <a:pt x="80" y="172"/>
                    <a:pt x="74" y="174"/>
                  </a:cubicBezTo>
                  <a:cubicBezTo>
                    <a:pt x="68" y="177"/>
                    <a:pt x="61" y="178"/>
                    <a:pt x="53" y="178"/>
                  </a:cubicBezTo>
                  <a:cubicBezTo>
                    <a:pt x="43" y="178"/>
                    <a:pt x="34" y="177"/>
                    <a:pt x="28" y="174"/>
                  </a:cubicBezTo>
                  <a:cubicBezTo>
                    <a:pt x="21" y="172"/>
                    <a:pt x="15" y="168"/>
                    <a:pt x="11" y="163"/>
                  </a:cubicBezTo>
                  <a:cubicBezTo>
                    <a:pt x="7" y="158"/>
                    <a:pt x="5" y="153"/>
                    <a:pt x="3" y="147"/>
                  </a:cubicBezTo>
                  <a:cubicBezTo>
                    <a:pt x="1" y="142"/>
                    <a:pt x="0" y="133"/>
                    <a:pt x="0" y="12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46"/>
                    <a:pt x="2" y="34"/>
                    <a:pt x="4" y="26"/>
                  </a:cubicBezTo>
                  <a:cubicBezTo>
                    <a:pt x="7" y="19"/>
                    <a:pt x="12" y="12"/>
                    <a:pt x="21" y="8"/>
                  </a:cubicBezTo>
                  <a:cubicBezTo>
                    <a:pt x="29" y="3"/>
                    <a:pt x="38" y="0"/>
                    <a:pt x="50" y="0"/>
                  </a:cubicBezTo>
                  <a:cubicBezTo>
                    <a:pt x="59" y="0"/>
                    <a:pt x="68" y="2"/>
                    <a:pt x="75" y="5"/>
                  </a:cubicBezTo>
                  <a:cubicBezTo>
                    <a:pt x="82" y="9"/>
                    <a:pt x="88" y="13"/>
                    <a:pt x="91" y="17"/>
                  </a:cubicBezTo>
                  <a:cubicBezTo>
                    <a:pt x="95" y="22"/>
                    <a:pt x="98" y="27"/>
                    <a:pt x="99" y="33"/>
                  </a:cubicBezTo>
                  <a:cubicBezTo>
                    <a:pt x="100" y="39"/>
                    <a:pt x="101" y="49"/>
                    <a:pt x="101" y="62"/>
                  </a:cubicBezTo>
                  <a:close/>
                  <a:moveTo>
                    <a:pt x="58" y="47"/>
                  </a:moveTo>
                  <a:cubicBezTo>
                    <a:pt x="58" y="38"/>
                    <a:pt x="58" y="32"/>
                    <a:pt x="57" y="30"/>
                  </a:cubicBezTo>
                  <a:cubicBezTo>
                    <a:pt x="56" y="28"/>
                    <a:pt x="54" y="27"/>
                    <a:pt x="51" y="27"/>
                  </a:cubicBezTo>
                  <a:cubicBezTo>
                    <a:pt x="48" y="27"/>
                    <a:pt x="46" y="28"/>
                    <a:pt x="44" y="30"/>
                  </a:cubicBezTo>
                  <a:cubicBezTo>
                    <a:pt x="43" y="33"/>
                    <a:pt x="43" y="38"/>
                    <a:pt x="43" y="47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40"/>
                    <a:pt x="43" y="146"/>
                    <a:pt x="44" y="148"/>
                  </a:cubicBezTo>
                  <a:cubicBezTo>
                    <a:pt x="45" y="151"/>
                    <a:pt x="47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8" y="140"/>
                    <a:pt x="58" y="132"/>
                  </a:cubicBezTo>
                  <a:lnTo>
                    <a:pt x="58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69" name="Freeform 11">
              <a:extLst>
                <a:ext uri="{FF2B5EF4-FFF2-40B4-BE49-F238E27FC236}">
                  <a16:creationId xmlns:a16="http://schemas.microsoft.com/office/drawing/2014/main" id="{98886AB8-0AE7-4DD6-AF37-C1817F8737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4263" y="3060700"/>
              <a:ext cx="306388" cy="736600"/>
            </a:xfrm>
            <a:custGeom>
              <a:avLst/>
              <a:gdLst>
                <a:gd name="T0" fmla="*/ 72 w 72"/>
                <a:gd name="T1" fmla="*/ 0 h 171"/>
                <a:gd name="T2" fmla="*/ 72 w 72"/>
                <a:gd name="T3" fmla="*/ 171 h 171"/>
                <a:gd name="T4" fmla="*/ 29 w 72"/>
                <a:gd name="T5" fmla="*/ 171 h 171"/>
                <a:gd name="T6" fmla="*/ 29 w 72"/>
                <a:gd name="T7" fmla="*/ 79 h 171"/>
                <a:gd name="T8" fmla="*/ 28 w 72"/>
                <a:gd name="T9" fmla="*/ 55 h 171"/>
                <a:gd name="T10" fmla="*/ 23 w 72"/>
                <a:gd name="T11" fmla="*/ 49 h 171"/>
                <a:gd name="T12" fmla="*/ 4 w 72"/>
                <a:gd name="T13" fmla="*/ 47 h 171"/>
                <a:gd name="T14" fmla="*/ 0 w 72"/>
                <a:gd name="T15" fmla="*/ 47 h 171"/>
                <a:gd name="T16" fmla="*/ 0 w 72"/>
                <a:gd name="T17" fmla="*/ 27 h 171"/>
                <a:gd name="T18" fmla="*/ 47 w 72"/>
                <a:gd name="T19" fmla="*/ 0 h 171"/>
                <a:gd name="T20" fmla="*/ 72 w 72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71">
                  <a:moveTo>
                    <a:pt x="72" y="0"/>
                  </a:moveTo>
                  <a:cubicBezTo>
                    <a:pt x="72" y="171"/>
                    <a:pt x="72" y="171"/>
                    <a:pt x="72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66"/>
                    <a:pt x="29" y="58"/>
                    <a:pt x="28" y="55"/>
                  </a:cubicBezTo>
                  <a:cubicBezTo>
                    <a:pt x="28" y="52"/>
                    <a:pt x="26" y="50"/>
                    <a:pt x="23" y="49"/>
                  </a:cubicBezTo>
                  <a:cubicBezTo>
                    <a:pt x="20" y="48"/>
                    <a:pt x="14" y="47"/>
                    <a:pt x="4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" y="23"/>
                    <a:pt x="36" y="14"/>
                    <a:pt x="47" y="0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70" name="Freeform 12">
              <a:extLst>
                <a:ext uri="{FF2B5EF4-FFF2-40B4-BE49-F238E27FC236}">
                  <a16:creationId xmlns:a16="http://schemas.microsoft.com/office/drawing/2014/main" id="{306C96F8-81AA-4D80-8166-2A435D9D5D0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38913" y="3043238"/>
              <a:ext cx="431800" cy="766763"/>
            </a:xfrm>
            <a:custGeom>
              <a:avLst/>
              <a:gdLst>
                <a:gd name="T0" fmla="*/ 82 w 101"/>
                <a:gd name="T1" fmla="*/ 78 h 178"/>
                <a:gd name="T2" fmla="*/ 96 w 101"/>
                <a:gd name="T3" fmla="*/ 89 h 178"/>
                <a:gd name="T4" fmla="*/ 101 w 101"/>
                <a:gd name="T5" fmla="*/ 125 h 178"/>
                <a:gd name="T6" fmla="*/ 97 w 101"/>
                <a:gd name="T7" fmla="*/ 155 h 178"/>
                <a:gd name="T8" fmla="*/ 82 w 101"/>
                <a:gd name="T9" fmla="*/ 172 h 178"/>
                <a:gd name="T10" fmla="*/ 51 w 101"/>
                <a:gd name="T11" fmla="*/ 178 h 178"/>
                <a:gd name="T12" fmla="*/ 20 w 101"/>
                <a:gd name="T13" fmla="*/ 172 h 178"/>
                <a:gd name="T14" fmla="*/ 5 w 101"/>
                <a:gd name="T15" fmla="*/ 156 h 178"/>
                <a:gd name="T16" fmla="*/ 0 w 101"/>
                <a:gd name="T17" fmla="*/ 123 h 178"/>
                <a:gd name="T18" fmla="*/ 2 w 101"/>
                <a:gd name="T19" fmla="*/ 96 h 178"/>
                <a:gd name="T20" fmla="*/ 17 w 101"/>
                <a:gd name="T21" fmla="*/ 78 h 178"/>
                <a:gd name="T22" fmla="*/ 5 w 101"/>
                <a:gd name="T23" fmla="*/ 66 h 178"/>
                <a:gd name="T24" fmla="*/ 1 w 101"/>
                <a:gd name="T25" fmla="*/ 45 h 178"/>
                <a:gd name="T26" fmla="*/ 13 w 101"/>
                <a:gd name="T27" fmla="*/ 12 h 178"/>
                <a:gd name="T28" fmla="*/ 50 w 101"/>
                <a:gd name="T29" fmla="*/ 0 h 178"/>
                <a:gd name="T30" fmla="*/ 89 w 101"/>
                <a:gd name="T31" fmla="*/ 12 h 178"/>
                <a:gd name="T32" fmla="*/ 100 w 101"/>
                <a:gd name="T33" fmla="*/ 46 h 178"/>
                <a:gd name="T34" fmla="*/ 96 w 101"/>
                <a:gd name="T35" fmla="*/ 66 h 178"/>
                <a:gd name="T36" fmla="*/ 82 w 101"/>
                <a:gd name="T37" fmla="*/ 78 h 178"/>
                <a:gd name="T38" fmla="*/ 59 w 101"/>
                <a:gd name="T39" fmla="*/ 112 h 178"/>
                <a:gd name="T40" fmla="*/ 57 w 101"/>
                <a:gd name="T41" fmla="*/ 99 h 178"/>
                <a:gd name="T42" fmla="*/ 50 w 101"/>
                <a:gd name="T43" fmla="*/ 96 h 178"/>
                <a:gd name="T44" fmla="*/ 44 w 101"/>
                <a:gd name="T45" fmla="*/ 99 h 178"/>
                <a:gd name="T46" fmla="*/ 42 w 101"/>
                <a:gd name="T47" fmla="*/ 112 h 178"/>
                <a:gd name="T48" fmla="*/ 42 w 101"/>
                <a:gd name="T49" fmla="*/ 134 h 178"/>
                <a:gd name="T50" fmla="*/ 44 w 101"/>
                <a:gd name="T51" fmla="*/ 148 h 178"/>
                <a:gd name="T52" fmla="*/ 51 w 101"/>
                <a:gd name="T53" fmla="*/ 152 h 178"/>
                <a:gd name="T54" fmla="*/ 57 w 101"/>
                <a:gd name="T55" fmla="*/ 148 h 178"/>
                <a:gd name="T56" fmla="*/ 59 w 101"/>
                <a:gd name="T57" fmla="*/ 134 h 178"/>
                <a:gd name="T58" fmla="*/ 59 w 101"/>
                <a:gd name="T59" fmla="*/ 112 h 178"/>
                <a:gd name="T60" fmla="*/ 58 w 101"/>
                <a:gd name="T61" fmla="*/ 41 h 178"/>
                <a:gd name="T62" fmla="*/ 56 w 101"/>
                <a:gd name="T63" fmla="*/ 30 h 178"/>
                <a:gd name="T64" fmla="*/ 50 w 101"/>
                <a:gd name="T65" fmla="*/ 27 h 178"/>
                <a:gd name="T66" fmla="*/ 45 w 101"/>
                <a:gd name="T67" fmla="*/ 30 h 178"/>
                <a:gd name="T68" fmla="*/ 43 w 101"/>
                <a:gd name="T69" fmla="*/ 41 h 178"/>
                <a:gd name="T70" fmla="*/ 43 w 101"/>
                <a:gd name="T71" fmla="*/ 54 h 178"/>
                <a:gd name="T72" fmla="*/ 45 w 101"/>
                <a:gd name="T73" fmla="*/ 65 h 178"/>
                <a:gd name="T74" fmla="*/ 51 w 101"/>
                <a:gd name="T75" fmla="*/ 68 h 178"/>
                <a:gd name="T76" fmla="*/ 56 w 101"/>
                <a:gd name="T77" fmla="*/ 65 h 178"/>
                <a:gd name="T78" fmla="*/ 58 w 101"/>
                <a:gd name="T79" fmla="*/ 53 h 178"/>
                <a:gd name="T80" fmla="*/ 58 w 101"/>
                <a:gd name="T81" fmla="*/ 4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78">
                  <a:moveTo>
                    <a:pt x="82" y="78"/>
                  </a:moveTo>
                  <a:cubicBezTo>
                    <a:pt x="88" y="80"/>
                    <a:pt x="93" y="84"/>
                    <a:pt x="96" y="89"/>
                  </a:cubicBezTo>
                  <a:cubicBezTo>
                    <a:pt x="100" y="94"/>
                    <a:pt x="101" y="106"/>
                    <a:pt x="101" y="125"/>
                  </a:cubicBezTo>
                  <a:cubicBezTo>
                    <a:pt x="101" y="139"/>
                    <a:pt x="100" y="149"/>
                    <a:pt x="97" y="155"/>
                  </a:cubicBezTo>
                  <a:cubicBezTo>
                    <a:pt x="95" y="162"/>
                    <a:pt x="89" y="167"/>
                    <a:pt x="82" y="172"/>
                  </a:cubicBezTo>
                  <a:cubicBezTo>
                    <a:pt x="74" y="176"/>
                    <a:pt x="64" y="178"/>
                    <a:pt x="51" y="178"/>
                  </a:cubicBezTo>
                  <a:cubicBezTo>
                    <a:pt x="38" y="178"/>
                    <a:pt x="28" y="176"/>
                    <a:pt x="20" y="172"/>
                  </a:cubicBezTo>
                  <a:cubicBezTo>
                    <a:pt x="13" y="168"/>
                    <a:pt x="8" y="162"/>
                    <a:pt x="5" y="156"/>
                  </a:cubicBezTo>
                  <a:cubicBezTo>
                    <a:pt x="1" y="149"/>
                    <a:pt x="0" y="138"/>
                    <a:pt x="0" y="123"/>
                  </a:cubicBezTo>
                  <a:cubicBezTo>
                    <a:pt x="0" y="112"/>
                    <a:pt x="1" y="104"/>
                    <a:pt x="2" y="96"/>
                  </a:cubicBezTo>
                  <a:cubicBezTo>
                    <a:pt x="4" y="88"/>
                    <a:pt x="9" y="82"/>
                    <a:pt x="17" y="78"/>
                  </a:cubicBezTo>
                  <a:cubicBezTo>
                    <a:pt x="12" y="75"/>
                    <a:pt x="8" y="71"/>
                    <a:pt x="5" y="66"/>
                  </a:cubicBezTo>
                  <a:cubicBezTo>
                    <a:pt x="3" y="60"/>
                    <a:pt x="1" y="53"/>
                    <a:pt x="1" y="45"/>
                  </a:cubicBezTo>
                  <a:cubicBezTo>
                    <a:pt x="1" y="30"/>
                    <a:pt x="5" y="19"/>
                    <a:pt x="13" y="12"/>
                  </a:cubicBezTo>
                  <a:cubicBezTo>
                    <a:pt x="22" y="4"/>
                    <a:pt x="34" y="0"/>
                    <a:pt x="50" y="0"/>
                  </a:cubicBezTo>
                  <a:cubicBezTo>
                    <a:pt x="69" y="0"/>
                    <a:pt x="82" y="4"/>
                    <a:pt x="89" y="12"/>
                  </a:cubicBezTo>
                  <a:cubicBezTo>
                    <a:pt x="96" y="20"/>
                    <a:pt x="100" y="31"/>
                    <a:pt x="100" y="46"/>
                  </a:cubicBezTo>
                  <a:cubicBezTo>
                    <a:pt x="100" y="55"/>
                    <a:pt x="99" y="61"/>
                    <a:pt x="96" y="66"/>
                  </a:cubicBezTo>
                  <a:cubicBezTo>
                    <a:pt x="94" y="70"/>
                    <a:pt x="89" y="74"/>
                    <a:pt x="82" y="78"/>
                  </a:cubicBezTo>
                  <a:close/>
                  <a:moveTo>
                    <a:pt x="59" y="112"/>
                  </a:moveTo>
                  <a:cubicBezTo>
                    <a:pt x="59" y="105"/>
                    <a:pt x="58" y="101"/>
                    <a:pt x="57" y="99"/>
                  </a:cubicBezTo>
                  <a:cubicBezTo>
                    <a:pt x="55" y="97"/>
                    <a:pt x="53" y="96"/>
                    <a:pt x="50" y="96"/>
                  </a:cubicBezTo>
                  <a:cubicBezTo>
                    <a:pt x="47" y="96"/>
                    <a:pt x="45" y="97"/>
                    <a:pt x="44" y="99"/>
                  </a:cubicBezTo>
                  <a:cubicBezTo>
                    <a:pt x="43" y="101"/>
                    <a:pt x="42" y="105"/>
                    <a:pt x="42" y="112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42"/>
                    <a:pt x="43" y="146"/>
                    <a:pt x="44" y="148"/>
                  </a:cubicBezTo>
                  <a:cubicBezTo>
                    <a:pt x="46" y="150"/>
                    <a:pt x="48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9" y="141"/>
                    <a:pt x="59" y="134"/>
                  </a:cubicBezTo>
                  <a:lnTo>
                    <a:pt x="59" y="112"/>
                  </a:lnTo>
                  <a:close/>
                  <a:moveTo>
                    <a:pt x="58" y="41"/>
                  </a:moveTo>
                  <a:cubicBezTo>
                    <a:pt x="58" y="35"/>
                    <a:pt x="57" y="31"/>
                    <a:pt x="56" y="30"/>
                  </a:cubicBezTo>
                  <a:cubicBezTo>
                    <a:pt x="55" y="28"/>
                    <a:pt x="53" y="27"/>
                    <a:pt x="50" y="27"/>
                  </a:cubicBezTo>
                  <a:cubicBezTo>
                    <a:pt x="48" y="27"/>
                    <a:pt x="46" y="28"/>
                    <a:pt x="45" y="30"/>
                  </a:cubicBezTo>
                  <a:cubicBezTo>
                    <a:pt x="44" y="32"/>
                    <a:pt x="43" y="36"/>
                    <a:pt x="43" y="4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9"/>
                    <a:pt x="44" y="63"/>
                    <a:pt x="45" y="65"/>
                  </a:cubicBezTo>
                  <a:cubicBezTo>
                    <a:pt x="46" y="67"/>
                    <a:pt x="48" y="68"/>
                    <a:pt x="51" y="68"/>
                  </a:cubicBezTo>
                  <a:cubicBezTo>
                    <a:pt x="53" y="68"/>
                    <a:pt x="55" y="67"/>
                    <a:pt x="56" y="65"/>
                  </a:cubicBezTo>
                  <a:cubicBezTo>
                    <a:pt x="57" y="63"/>
                    <a:pt x="58" y="59"/>
                    <a:pt x="58" y="53"/>
                  </a:cubicBezTo>
                  <a:lnTo>
                    <a:pt x="58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9E67B-6FB6-4B4C-9397-544A8C363262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B743B843-85F7-44B4-B141-8D49894FCE9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429" y="5957441"/>
            <a:ext cx="3135887" cy="456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497EE1-3CA4-41A5-BB9D-0CA3109ADA06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780" y="5805611"/>
            <a:ext cx="1754585" cy="7602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ACB134F-5D85-4AF7-AC83-3B059FB6B164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588" y="5873354"/>
            <a:ext cx="2670128" cy="624810"/>
          </a:xfrm>
          <a:prstGeom prst="rect">
            <a:avLst/>
          </a:prstGeom>
        </p:spPr>
      </p:pic>
      <p:pic>
        <p:nvPicPr>
          <p:cNvPr id="17" name="Picture 16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62690DA-3B25-4704-9A5C-02C2F854834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379" y="5873266"/>
            <a:ext cx="2394216" cy="6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374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0" pos="604" userDrawn="1">
          <p15:clr>
            <a:srgbClr val="FBAE40"/>
          </p15:clr>
        </p15:guide>
        <p15:guide id="1" pos="4989" userDrawn="1">
          <p15:clr>
            <a:srgbClr val="FBAE40"/>
          </p15:clr>
        </p15:guide>
        <p15:guide id="2" pos="405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C762A2-BD09-4B06-A763-7C9721999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5" y="73243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FFE4B0E-59FB-48FC-9BE3-9E73096E3DF3}"/>
              </a:ext>
            </a:extLst>
          </p:cNvPr>
          <p:cNvGrpSpPr/>
          <p:nvPr userDrawn="1"/>
        </p:nvGrpSpPr>
        <p:grpSpPr>
          <a:xfrm>
            <a:off x="5517012" y="3282115"/>
            <a:ext cx="1157976" cy="508919"/>
            <a:chOff x="5226050" y="3043238"/>
            <a:chExt cx="1744663" cy="766763"/>
          </a:xfrm>
          <a:solidFill>
            <a:schemeClr val="accent2"/>
          </a:solidFill>
          <a:effectLst/>
        </p:grpSpPr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8B848AE6-71F0-4FDE-8827-6B2363E02F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6050" y="3043238"/>
              <a:ext cx="417513" cy="754063"/>
            </a:xfrm>
            <a:custGeom>
              <a:avLst/>
              <a:gdLst>
                <a:gd name="T0" fmla="*/ 94 w 98"/>
                <a:gd name="T1" fmla="*/ 145 h 175"/>
                <a:gd name="T2" fmla="*/ 94 w 98"/>
                <a:gd name="T3" fmla="*/ 175 h 175"/>
                <a:gd name="T4" fmla="*/ 0 w 98"/>
                <a:gd name="T5" fmla="*/ 175 h 175"/>
                <a:gd name="T6" fmla="*/ 0 w 98"/>
                <a:gd name="T7" fmla="*/ 150 h 175"/>
                <a:gd name="T8" fmla="*/ 50 w 98"/>
                <a:gd name="T9" fmla="*/ 66 h 175"/>
                <a:gd name="T10" fmla="*/ 57 w 98"/>
                <a:gd name="T11" fmla="*/ 41 h 175"/>
                <a:gd name="T12" fmla="*/ 55 w 98"/>
                <a:gd name="T13" fmla="*/ 30 h 175"/>
                <a:gd name="T14" fmla="*/ 48 w 98"/>
                <a:gd name="T15" fmla="*/ 27 h 175"/>
                <a:gd name="T16" fmla="*/ 41 w 98"/>
                <a:gd name="T17" fmla="*/ 31 h 175"/>
                <a:gd name="T18" fmla="*/ 38 w 98"/>
                <a:gd name="T19" fmla="*/ 46 h 175"/>
                <a:gd name="T20" fmla="*/ 38 w 98"/>
                <a:gd name="T21" fmla="*/ 62 h 175"/>
                <a:gd name="T22" fmla="*/ 0 w 98"/>
                <a:gd name="T23" fmla="*/ 62 h 175"/>
                <a:gd name="T24" fmla="*/ 0 w 98"/>
                <a:gd name="T25" fmla="*/ 56 h 175"/>
                <a:gd name="T26" fmla="*/ 2 w 98"/>
                <a:gd name="T27" fmla="*/ 33 h 175"/>
                <a:gd name="T28" fmla="*/ 9 w 98"/>
                <a:gd name="T29" fmla="*/ 17 h 175"/>
                <a:gd name="T30" fmla="*/ 24 w 98"/>
                <a:gd name="T31" fmla="*/ 5 h 175"/>
                <a:gd name="T32" fmla="*/ 46 w 98"/>
                <a:gd name="T33" fmla="*/ 0 h 175"/>
                <a:gd name="T34" fmla="*/ 85 w 98"/>
                <a:gd name="T35" fmla="*/ 13 h 175"/>
                <a:gd name="T36" fmla="*/ 98 w 98"/>
                <a:gd name="T37" fmla="*/ 45 h 175"/>
                <a:gd name="T38" fmla="*/ 90 w 98"/>
                <a:gd name="T39" fmla="*/ 76 h 175"/>
                <a:gd name="T40" fmla="*/ 47 w 98"/>
                <a:gd name="T41" fmla="*/ 145 h 175"/>
                <a:gd name="T42" fmla="*/ 94 w 98"/>
                <a:gd name="T43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75">
                  <a:moveTo>
                    <a:pt x="94" y="145"/>
                  </a:moveTo>
                  <a:cubicBezTo>
                    <a:pt x="94" y="175"/>
                    <a:pt x="94" y="175"/>
                    <a:pt x="94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8" y="105"/>
                    <a:pt x="44" y="77"/>
                    <a:pt x="50" y="66"/>
                  </a:cubicBezTo>
                  <a:cubicBezTo>
                    <a:pt x="55" y="55"/>
                    <a:pt x="57" y="47"/>
                    <a:pt x="57" y="41"/>
                  </a:cubicBezTo>
                  <a:cubicBezTo>
                    <a:pt x="57" y="36"/>
                    <a:pt x="57" y="32"/>
                    <a:pt x="55" y="30"/>
                  </a:cubicBezTo>
                  <a:cubicBezTo>
                    <a:pt x="53" y="28"/>
                    <a:pt x="51" y="27"/>
                    <a:pt x="48" y="27"/>
                  </a:cubicBezTo>
                  <a:cubicBezTo>
                    <a:pt x="45" y="27"/>
                    <a:pt x="42" y="28"/>
                    <a:pt x="41" y="31"/>
                  </a:cubicBezTo>
                  <a:cubicBezTo>
                    <a:pt x="39" y="33"/>
                    <a:pt x="38" y="38"/>
                    <a:pt x="38" y="46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1" y="39"/>
                    <a:pt x="2" y="33"/>
                  </a:cubicBezTo>
                  <a:cubicBezTo>
                    <a:pt x="2" y="28"/>
                    <a:pt x="5" y="22"/>
                    <a:pt x="9" y="17"/>
                  </a:cubicBezTo>
                  <a:cubicBezTo>
                    <a:pt x="13" y="11"/>
                    <a:pt x="18" y="7"/>
                    <a:pt x="24" y="5"/>
                  </a:cubicBezTo>
                  <a:cubicBezTo>
                    <a:pt x="30" y="2"/>
                    <a:pt x="37" y="0"/>
                    <a:pt x="46" y="0"/>
                  </a:cubicBezTo>
                  <a:cubicBezTo>
                    <a:pt x="63" y="0"/>
                    <a:pt x="76" y="5"/>
                    <a:pt x="85" y="13"/>
                  </a:cubicBezTo>
                  <a:cubicBezTo>
                    <a:pt x="93" y="22"/>
                    <a:pt x="98" y="32"/>
                    <a:pt x="98" y="45"/>
                  </a:cubicBezTo>
                  <a:cubicBezTo>
                    <a:pt x="98" y="55"/>
                    <a:pt x="95" y="65"/>
                    <a:pt x="90" y="76"/>
                  </a:cubicBezTo>
                  <a:cubicBezTo>
                    <a:pt x="85" y="87"/>
                    <a:pt x="71" y="110"/>
                    <a:pt x="47" y="145"/>
                  </a:cubicBezTo>
                  <a:lnTo>
                    <a:pt x="94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F79DFEF1-F845-4860-8BE5-8B3902E6B5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94363" y="3043238"/>
              <a:ext cx="431800" cy="766763"/>
            </a:xfrm>
            <a:custGeom>
              <a:avLst/>
              <a:gdLst>
                <a:gd name="T0" fmla="*/ 101 w 101"/>
                <a:gd name="T1" fmla="*/ 62 h 178"/>
                <a:gd name="T2" fmla="*/ 101 w 101"/>
                <a:gd name="T3" fmla="*/ 119 h 178"/>
                <a:gd name="T4" fmla="*/ 99 w 101"/>
                <a:gd name="T5" fmla="*/ 147 h 178"/>
                <a:gd name="T6" fmla="*/ 90 w 101"/>
                <a:gd name="T7" fmla="*/ 163 h 178"/>
                <a:gd name="T8" fmla="*/ 74 w 101"/>
                <a:gd name="T9" fmla="*/ 174 h 178"/>
                <a:gd name="T10" fmla="*/ 53 w 101"/>
                <a:gd name="T11" fmla="*/ 178 h 178"/>
                <a:gd name="T12" fmla="*/ 28 w 101"/>
                <a:gd name="T13" fmla="*/ 174 h 178"/>
                <a:gd name="T14" fmla="*/ 11 w 101"/>
                <a:gd name="T15" fmla="*/ 163 h 178"/>
                <a:gd name="T16" fmla="*/ 3 w 101"/>
                <a:gd name="T17" fmla="*/ 147 h 178"/>
                <a:gd name="T18" fmla="*/ 0 w 101"/>
                <a:gd name="T19" fmla="*/ 121 h 178"/>
                <a:gd name="T20" fmla="*/ 0 w 101"/>
                <a:gd name="T21" fmla="*/ 62 h 178"/>
                <a:gd name="T22" fmla="*/ 4 w 101"/>
                <a:gd name="T23" fmla="*/ 26 h 178"/>
                <a:gd name="T24" fmla="*/ 21 w 101"/>
                <a:gd name="T25" fmla="*/ 8 h 178"/>
                <a:gd name="T26" fmla="*/ 50 w 101"/>
                <a:gd name="T27" fmla="*/ 0 h 178"/>
                <a:gd name="T28" fmla="*/ 75 w 101"/>
                <a:gd name="T29" fmla="*/ 5 h 178"/>
                <a:gd name="T30" fmla="*/ 91 w 101"/>
                <a:gd name="T31" fmla="*/ 17 h 178"/>
                <a:gd name="T32" fmla="*/ 99 w 101"/>
                <a:gd name="T33" fmla="*/ 33 h 178"/>
                <a:gd name="T34" fmla="*/ 101 w 101"/>
                <a:gd name="T35" fmla="*/ 62 h 178"/>
                <a:gd name="T36" fmla="*/ 58 w 101"/>
                <a:gd name="T37" fmla="*/ 47 h 178"/>
                <a:gd name="T38" fmla="*/ 57 w 101"/>
                <a:gd name="T39" fmla="*/ 30 h 178"/>
                <a:gd name="T40" fmla="*/ 51 w 101"/>
                <a:gd name="T41" fmla="*/ 27 h 178"/>
                <a:gd name="T42" fmla="*/ 44 w 101"/>
                <a:gd name="T43" fmla="*/ 30 h 178"/>
                <a:gd name="T44" fmla="*/ 43 w 101"/>
                <a:gd name="T45" fmla="*/ 47 h 178"/>
                <a:gd name="T46" fmla="*/ 43 w 101"/>
                <a:gd name="T47" fmla="*/ 131 h 178"/>
                <a:gd name="T48" fmla="*/ 44 w 101"/>
                <a:gd name="T49" fmla="*/ 148 h 178"/>
                <a:gd name="T50" fmla="*/ 51 w 101"/>
                <a:gd name="T51" fmla="*/ 152 h 178"/>
                <a:gd name="T52" fmla="*/ 57 w 101"/>
                <a:gd name="T53" fmla="*/ 148 h 178"/>
                <a:gd name="T54" fmla="*/ 58 w 101"/>
                <a:gd name="T55" fmla="*/ 132 h 178"/>
                <a:gd name="T56" fmla="*/ 58 w 101"/>
                <a:gd name="T57" fmla="*/ 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" h="178">
                  <a:moveTo>
                    <a:pt x="101" y="62"/>
                  </a:moveTo>
                  <a:cubicBezTo>
                    <a:pt x="101" y="119"/>
                    <a:pt x="101" y="119"/>
                    <a:pt x="101" y="119"/>
                  </a:cubicBezTo>
                  <a:cubicBezTo>
                    <a:pt x="101" y="131"/>
                    <a:pt x="100" y="141"/>
                    <a:pt x="99" y="147"/>
                  </a:cubicBezTo>
                  <a:cubicBezTo>
                    <a:pt x="97" y="153"/>
                    <a:pt x="94" y="158"/>
                    <a:pt x="90" y="163"/>
                  </a:cubicBezTo>
                  <a:cubicBezTo>
                    <a:pt x="86" y="168"/>
                    <a:pt x="80" y="172"/>
                    <a:pt x="74" y="174"/>
                  </a:cubicBezTo>
                  <a:cubicBezTo>
                    <a:pt x="68" y="177"/>
                    <a:pt x="61" y="178"/>
                    <a:pt x="53" y="178"/>
                  </a:cubicBezTo>
                  <a:cubicBezTo>
                    <a:pt x="43" y="178"/>
                    <a:pt x="34" y="177"/>
                    <a:pt x="28" y="174"/>
                  </a:cubicBezTo>
                  <a:cubicBezTo>
                    <a:pt x="21" y="172"/>
                    <a:pt x="15" y="168"/>
                    <a:pt x="11" y="163"/>
                  </a:cubicBezTo>
                  <a:cubicBezTo>
                    <a:pt x="7" y="158"/>
                    <a:pt x="5" y="153"/>
                    <a:pt x="3" y="147"/>
                  </a:cubicBezTo>
                  <a:cubicBezTo>
                    <a:pt x="1" y="142"/>
                    <a:pt x="0" y="133"/>
                    <a:pt x="0" y="12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46"/>
                    <a:pt x="2" y="34"/>
                    <a:pt x="4" y="26"/>
                  </a:cubicBezTo>
                  <a:cubicBezTo>
                    <a:pt x="7" y="19"/>
                    <a:pt x="12" y="12"/>
                    <a:pt x="21" y="8"/>
                  </a:cubicBezTo>
                  <a:cubicBezTo>
                    <a:pt x="29" y="3"/>
                    <a:pt x="38" y="0"/>
                    <a:pt x="50" y="0"/>
                  </a:cubicBezTo>
                  <a:cubicBezTo>
                    <a:pt x="59" y="0"/>
                    <a:pt x="68" y="2"/>
                    <a:pt x="75" y="5"/>
                  </a:cubicBezTo>
                  <a:cubicBezTo>
                    <a:pt x="82" y="9"/>
                    <a:pt x="88" y="13"/>
                    <a:pt x="91" y="17"/>
                  </a:cubicBezTo>
                  <a:cubicBezTo>
                    <a:pt x="95" y="22"/>
                    <a:pt x="98" y="27"/>
                    <a:pt x="99" y="33"/>
                  </a:cubicBezTo>
                  <a:cubicBezTo>
                    <a:pt x="100" y="39"/>
                    <a:pt x="101" y="49"/>
                    <a:pt x="101" y="62"/>
                  </a:cubicBezTo>
                  <a:close/>
                  <a:moveTo>
                    <a:pt x="58" y="47"/>
                  </a:moveTo>
                  <a:cubicBezTo>
                    <a:pt x="58" y="38"/>
                    <a:pt x="58" y="32"/>
                    <a:pt x="57" y="30"/>
                  </a:cubicBezTo>
                  <a:cubicBezTo>
                    <a:pt x="56" y="28"/>
                    <a:pt x="54" y="27"/>
                    <a:pt x="51" y="27"/>
                  </a:cubicBezTo>
                  <a:cubicBezTo>
                    <a:pt x="48" y="27"/>
                    <a:pt x="46" y="28"/>
                    <a:pt x="44" y="30"/>
                  </a:cubicBezTo>
                  <a:cubicBezTo>
                    <a:pt x="43" y="33"/>
                    <a:pt x="43" y="38"/>
                    <a:pt x="43" y="47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40"/>
                    <a:pt x="43" y="146"/>
                    <a:pt x="44" y="148"/>
                  </a:cubicBezTo>
                  <a:cubicBezTo>
                    <a:pt x="45" y="151"/>
                    <a:pt x="47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8" y="140"/>
                    <a:pt x="58" y="132"/>
                  </a:cubicBezTo>
                  <a:lnTo>
                    <a:pt x="58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3BD05459-95E3-4A7E-8B7E-66F47DECA9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4263" y="3060700"/>
              <a:ext cx="306388" cy="736600"/>
            </a:xfrm>
            <a:custGeom>
              <a:avLst/>
              <a:gdLst>
                <a:gd name="T0" fmla="*/ 72 w 72"/>
                <a:gd name="T1" fmla="*/ 0 h 171"/>
                <a:gd name="T2" fmla="*/ 72 w 72"/>
                <a:gd name="T3" fmla="*/ 171 h 171"/>
                <a:gd name="T4" fmla="*/ 29 w 72"/>
                <a:gd name="T5" fmla="*/ 171 h 171"/>
                <a:gd name="T6" fmla="*/ 29 w 72"/>
                <a:gd name="T7" fmla="*/ 79 h 171"/>
                <a:gd name="T8" fmla="*/ 28 w 72"/>
                <a:gd name="T9" fmla="*/ 55 h 171"/>
                <a:gd name="T10" fmla="*/ 23 w 72"/>
                <a:gd name="T11" fmla="*/ 49 h 171"/>
                <a:gd name="T12" fmla="*/ 4 w 72"/>
                <a:gd name="T13" fmla="*/ 47 h 171"/>
                <a:gd name="T14" fmla="*/ 0 w 72"/>
                <a:gd name="T15" fmla="*/ 47 h 171"/>
                <a:gd name="T16" fmla="*/ 0 w 72"/>
                <a:gd name="T17" fmla="*/ 27 h 171"/>
                <a:gd name="T18" fmla="*/ 47 w 72"/>
                <a:gd name="T19" fmla="*/ 0 h 171"/>
                <a:gd name="T20" fmla="*/ 72 w 72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71">
                  <a:moveTo>
                    <a:pt x="72" y="0"/>
                  </a:moveTo>
                  <a:cubicBezTo>
                    <a:pt x="72" y="171"/>
                    <a:pt x="72" y="171"/>
                    <a:pt x="72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66"/>
                    <a:pt x="29" y="58"/>
                    <a:pt x="28" y="55"/>
                  </a:cubicBezTo>
                  <a:cubicBezTo>
                    <a:pt x="28" y="52"/>
                    <a:pt x="26" y="50"/>
                    <a:pt x="23" y="49"/>
                  </a:cubicBezTo>
                  <a:cubicBezTo>
                    <a:pt x="20" y="48"/>
                    <a:pt x="14" y="47"/>
                    <a:pt x="4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" y="23"/>
                    <a:pt x="36" y="14"/>
                    <a:pt x="47" y="0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74B13EAD-519A-420C-B3B9-BE4B9FA54A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38913" y="3043238"/>
              <a:ext cx="431800" cy="766763"/>
            </a:xfrm>
            <a:custGeom>
              <a:avLst/>
              <a:gdLst>
                <a:gd name="T0" fmla="*/ 82 w 101"/>
                <a:gd name="T1" fmla="*/ 78 h 178"/>
                <a:gd name="T2" fmla="*/ 96 w 101"/>
                <a:gd name="T3" fmla="*/ 89 h 178"/>
                <a:gd name="T4" fmla="*/ 101 w 101"/>
                <a:gd name="T5" fmla="*/ 125 h 178"/>
                <a:gd name="T6" fmla="*/ 97 w 101"/>
                <a:gd name="T7" fmla="*/ 155 h 178"/>
                <a:gd name="T8" fmla="*/ 82 w 101"/>
                <a:gd name="T9" fmla="*/ 172 h 178"/>
                <a:gd name="T10" fmla="*/ 51 w 101"/>
                <a:gd name="T11" fmla="*/ 178 h 178"/>
                <a:gd name="T12" fmla="*/ 20 w 101"/>
                <a:gd name="T13" fmla="*/ 172 h 178"/>
                <a:gd name="T14" fmla="*/ 5 w 101"/>
                <a:gd name="T15" fmla="*/ 156 h 178"/>
                <a:gd name="T16" fmla="*/ 0 w 101"/>
                <a:gd name="T17" fmla="*/ 123 h 178"/>
                <a:gd name="T18" fmla="*/ 2 w 101"/>
                <a:gd name="T19" fmla="*/ 96 h 178"/>
                <a:gd name="T20" fmla="*/ 17 w 101"/>
                <a:gd name="T21" fmla="*/ 78 h 178"/>
                <a:gd name="T22" fmla="*/ 5 w 101"/>
                <a:gd name="T23" fmla="*/ 66 h 178"/>
                <a:gd name="T24" fmla="*/ 1 w 101"/>
                <a:gd name="T25" fmla="*/ 45 h 178"/>
                <a:gd name="T26" fmla="*/ 13 w 101"/>
                <a:gd name="T27" fmla="*/ 12 h 178"/>
                <a:gd name="T28" fmla="*/ 50 w 101"/>
                <a:gd name="T29" fmla="*/ 0 h 178"/>
                <a:gd name="T30" fmla="*/ 89 w 101"/>
                <a:gd name="T31" fmla="*/ 12 h 178"/>
                <a:gd name="T32" fmla="*/ 100 w 101"/>
                <a:gd name="T33" fmla="*/ 46 h 178"/>
                <a:gd name="T34" fmla="*/ 96 w 101"/>
                <a:gd name="T35" fmla="*/ 66 h 178"/>
                <a:gd name="T36" fmla="*/ 82 w 101"/>
                <a:gd name="T37" fmla="*/ 78 h 178"/>
                <a:gd name="T38" fmla="*/ 59 w 101"/>
                <a:gd name="T39" fmla="*/ 112 h 178"/>
                <a:gd name="T40" fmla="*/ 57 w 101"/>
                <a:gd name="T41" fmla="*/ 99 h 178"/>
                <a:gd name="T42" fmla="*/ 50 w 101"/>
                <a:gd name="T43" fmla="*/ 96 h 178"/>
                <a:gd name="T44" fmla="*/ 44 w 101"/>
                <a:gd name="T45" fmla="*/ 99 h 178"/>
                <a:gd name="T46" fmla="*/ 42 w 101"/>
                <a:gd name="T47" fmla="*/ 112 h 178"/>
                <a:gd name="T48" fmla="*/ 42 w 101"/>
                <a:gd name="T49" fmla="*/ 134 h 178"/>
                <a:gd name="T50" fmla="*/ 44 w 101"/>
                <a:gd name="T51" fmla="*/ 148 h 178"/>
                <a:gd name="T52" fmla="*/ 51 w 101"/>
                <a:gd name="T53" fmla="*/ 152 h 178"/>
                <a:gd name="T54" fmla="*/ 57 w 101"/>
                <a:gd name="T55" fmla="*/ 148 h 178"/>
                <a:gd name="T56" fmla="*/ 59 w 101"/>
                <a:gd name="T57" fmla="*/ 134 h 178"/>
                <a:gd name="T58" fmla="*/ 59 w 101"/>
                <a:gd name="T59" fmla="*/ 112 h 178"/>
                <a:gd name="T60" fmla="*/ 58 w 101"/>
                <a:gd name="T61" fmla="*/ 41 h 178"/>
                <a:gd name="T62" fmla="*/ 56 w 101"/>
                <a:gd name="T63" fmla="*/ 30 h 178"/>
                <a:gd name="T64" fmla="*/ 50 w 101"/>
                <a:gd name="T65" fmla="*/ 27 h 178"/>
                <a:gd name="T66" fmla="*/ 45 w 101"/>
                <a:gd name="T67" fmla="*/ 30 h 178"/>
                <a:gd name="T68" fmla="*/ 43 w 101"/>
                <a:gd name="T69" fmla="*/ 41 h 178"/>
                <a:gd name="T70" fmla="*/ 43 w 101"/>
                <a:gd name="T71" fmla="*/ 54 h 178"/>
                <a:gd name="T72" fmla="*/ 45 w 101"/>
                <a:gd name="T73" fmla="*/ 65 h 178"/>
                <a:gd name="T74" fmla="*/ 51 w 101"/>
                <a:gd name="T75" fmla="*/ 68 h 178"/>
                <a:gd name="T76" fmla="*/ 56 w 101"/>
                <a:gd name="T77" fmla="*/ 65 h 178"/>
                <a:gd name="T78" fmla="*/ 58 w 101"/>
                <a:gd name="T79" fmla="*/ 53 h 178"/>
                <a:gd name="T80" fmla="*/ 58 w 101"/>
                <a:gd name="T81" fmla="*/ 4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78">
                  <a:moveTo>
                    <a:pt x="82" y="78"/>
                  </a:moveTo>
                  <a:cubicBezTo>
                    <a:pt x="88" y="80"/>
                    <a:pt x="93" y="84"/>
                    <a:pt x="96" y="89"/>
                  </a:cubicBezTo>
                  <a:cubicBezTo>
                    <a:pt x="100" y="94"/>
                    <a:pt x="101" y="106"/>
                    <a:pt x="101" y="125"/>
                  </a:cubicBezTo>
                  <a:cubicBezTo>
                    <a:pt x="101" y="139"/>
                    <a:pt x="100" y="149"/>
                    <a:pt x="97" y="155"/>
                  </a:cubicBezTo>
                  <a:cubicBezTo>
                    <a:pt x="95" y="162"/>
                    <a:pt x="89" y="167"/>
                    <a:pt x="82" y="172"/>
                  </a:cubicBezTo>
                  <a:cubicBezTo>
                    <a:pt x="74" y="176"/>
                    <a:pt x="64" y="178"/>
                    <a:pt x="51" y="178"/>
                  </a:cubicBezTo>
                  <a:cubicBezTo>
                    <a:pt x="38" y="178"/>
                    <a:pt x="28" y="176"/>
                    <a:pt x="20" y="172"/>
                  </a:cubicBezTo>
                  <a:cubicBezTo>
                    <a:pt x="13" y="168"/>
                    <a:pt x="8" y="162"/>
                    <a:pt x="5" y="156"/>
                  </a:cubicBezTo>
                  <a:cubicBezTo>
                    <a:pt x="1" y="149"/>
                    <a:pt x="0" y="138"/>
                    <a:pt x="0" y="123"/>
                  </a:cubicBezTo>
                  <a:cubicBezTo>
                    <a:pt x="0" y="112"/>
                    <a:pt x="1" y="104"/>
                    <a:pt x="2" y="96"/>
                  </a:cubicBezTo>
                  <a:cubicBezTo>
                    <a:pt x="4" y="88"/>
                    <a:pt x="9" y="82"/>
                    <a:pt x="17" y="78"/>
                  </a:cubicBezTo>
                  <a:cubicBezTo>
                    <a:pt x="12" y="75"/>
                    <a:pt x="8" y="71"/>
                    <a:pt x="5" y="66"/>
                  </a:cubicBezTo>
                  <a:cubicBezTo>
                    <a:pt x="3" y="60"/>
                    <a:pt x="1" y="53"/>
                    <a:pt x="1" y="45"/>
                  </a:cubicBezTo>
                  <a:cubicBezTo>
                    <a:pt x="1" y="30"/>
                    <a:pt x="5" y="19"/>
                    <a:pt x="13" y="12"/>
                  </a:cubicBezTo>
                  <a:cubicBezTo>
                    <a:pt x="22" y="4"/>
                    <a:pt x="34" y="0"/>
                    <a:pt x="50" y="0"/>
                  </a:cubicBezTo>
                  <a:cubicBezTo>
                    <a:pt x="69" y="0"/>
                    <a:pt x="82" y="4"/>
                    <a:pt x="89" y="12"/>
                  </a:cubicBezTo>
                  <a:cubicBezTo>
                    <a:pt x="96" y="20"/>
                    <a:pt x="100" y="31"/>
                    <a:pt x="100" y="46"/>
                  </a:cubicBezTo>
                  <a:cubicBezTo>
                    <a:pt x="100" y="55"/>
                    <a:pt x="99" y="61"/>
                    <a:pt x="96" y="66"/>
                  </a:cubicBezTo>
                  <a:cubicBezTo>
                    <a:pt x="94" y="70"/>
                    <a:pt x="89" y="74"/>
                    <a:pt x="82" y="78"/>
                  </a:cubicBezTo>
                  <a:close/>
                  <a:moveTo>
                    <a:pt x="59" y="112"/>
                  </a:moveTo>
                  <a:cubicBezTo>
                    <a:pt x="59" y="105"/>
                    <a:pt x="58" y="101"/>
                    <a:pt x="57" y="99"/>
                  </a:cubicBezTo>
                  <a:cubicBezTo>
                    <a:pt x="55" y="97"/>
                    <a:pt x="53" y="96"/>
                    <a:pt x="50" y="96"/>
                  </a:cubicBezTo>
                  <a:cubicBezTo>
                    <a:pt x="47" y="96"/>
                    <a:pt x="45" y="97"/>
                    <a:pt x="44" y="99"/>
                  </a:cubicBezTo>
                  <a:cubicBezTo>
                    <a:pt x="43" y="101"/>
                    <a:pt x="42" y="105"/>
                    <a:pt x="42" y="112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42"/>
                    <a:pt x="43" y="146"/>
                    <a:pt x="44" y="148"/>
                  </a:cubicBezTo>
                  <a:cubicBezTo>
                    <a:pt x="46" y="150"/>
                    <a:pt x="48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9" y="141"/>
                    <a:pt x="59" y="134"/>
                  </a:cubicBezTo>
                  <a:lnTo>
                    <a:pt x="59" y="112"/>
                  </a:lnTo>
                  <a:close/>
                  <a:moveTo>
                    <a:pt x="58" y="41"/>
                  </a:moveTo>
                  <a:cubicBezTo>
                    <a:pt x="58" y="35"/>
                    <a:pt x="57" y="31"/>
                    <a:pt x="56" y="30"/>
                  </a:cubicBezTo>
                  <a:cubicBezTo>
                    <a:pt x="55" y="28"/>
                    <a:pt x="53" y="27"/>
                    <a:pt x="50" y="27"/>
                  </a:cubicBezTo>
                  <a:cubicBezTo>
                    <a:pt x="48" y="27"/>
                    <a:pt x="46" y="28"/>
                    <a:pt x="45" y="30"/>
                  </a:cubicBezTo>
                  <a:cubicBezTo>
                    <a:pt x="44" y="32"/>
                    <a:pt x="43" y="36"/>
                    <a:pt x="43" y="4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9"/>
                    <a:pt x="44" y="63"/>
                    <a:pt x="45" y="65"/>
                  </a:cubicBezTo>
                  <a:cubicBezTo>
                    <a:pt x="46" y="67"/>
                    <a:pt x="48" y="68"/>
                    <a:pt x="51" y="68"/>
                  </a:cubicBezTo>
                  <a:cubicBezTo>
                    <a:pt x="53" y="68"/>
                    <a:pt x="55" y="67"/>
                    <a:pt x="56" y="65"/>
                  </a:cubicBezTo>
                  <a:cubicBezTo>
                    <a:pt x="57" y="63"/>
                    <a:pt x="58" y="59"/>
                    <a:pt x="58" y="53"/>
                  </a:cubicBezTo>
                  <a:lnTo>
                    <a:pt x="58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  <p:pic>
        <p:nvPicPr>
          <p:cNvPr id="17" name="Picture 16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9972286-B916-49FA-853D-9354AB519AA3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31898"/>
            <a:ext cx="12193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48856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40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A3334-9F6C-420F-A5B6-E5A8F4049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38E3A-4718-42EF-A37A-88EDA0AB6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85261C-4B4D-4F0E-A146-BDA87B258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346D0-D55C-45D5-B19D-56451499806B}" type="datetimeFigureOut">
              <a:rPr lang="en-GB" smtClean="0"/>
              <a:t>11/10/2018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3FC84D-8F69-4646-BEEC-E0DA0B543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77DF3A-EE65-40CE-8843-0DC356AF7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D7663-DF4D-4982-B490-84FBCBBE79A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6359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834377" y="1500376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4103357" y="4053274"/>
            <a:ext cx="7418389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9D869D-7BD7-4A87-AE01-06A93A5AC740}"/>
              </a:ext>
            </a:extLst>
          </p:cNvPr>
          <p:cNvGrpSpPr/>
          <p:nvPr userDrawn="1"/>
        </p:nvGrpSpPr>
        <p:grpSpPr>
          <a:xfrm>
            <a:off x="1553991" y="4607724"/>
            <a:ext cx="1157976" cy="508919"/>
            <a:chOff x="5226050" y="3043238"/>
            <a:chExt cx="1744663" cy="766763"/>
          </a:xfrm>
          <a:solidFill>
            <a:schemeClr val="accent1"/>
          </a:solidFill>
          <a:effectLst/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43C8480-A53A-4819-A8B9-BE8E393E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6050" y="3043238"/>
              <a:ext cx="417513" cy="754063"/>
            </a:xfrm>
            <a:custGeom>
              <a:avLst/>
              <a:gdLst>
                <a:gd name="T0" fmla="*/ 94 w 98"/>
                <a:gd name="T1" fmla="*/ 145 h 175"/>
                <a:gd name="T2" fmla="*/ 94 w 98"/>
                <a:gd name="T3" fmla="*/ 175 h 175"/>
                <a:gd name="T4" fmla="*/ 0 w 98"/>
                <a:gd name="T5" fmla="*/ 175 h 175"/>
                <a:gd name="T6" fmla="*/ 0 w 98"/>
                <a:gd name="T7" fmla="*/ 150 h 175"/>
                <a:gd name="T8" fmla="*/ 50 w 98"/>
                <a:gd name="T9" fmla="*/ 66 h 175"/>
                <a:gd name="T10" fmla="*/ 57 w 98"/>
                <a:gd name="T11" fmla="*/ 41 h 175"/>
                <a:gd name="T12" fmla="*/ 55 w 98"/>
                <a:gd name="T13" fmla="*/ 30 h 175"/>
                <a:gd name="T14" fmla="*/ 48 w 98"/>
                <a:gd name="T15" fmla="*/ 27 h 175"/>
                <a:gd name="T16" fmla="*/ 41 w 98"/>
                <a:gd name="T17" fmla="*/ 31 h 175"/>
                <a:gd name="T18" fmla="*/ 38 w 98"/>
                <a:gd name="T19" fmla="*/ 46 h 175"/>
                <a:gd name="T20" fmla="*/ 38 w 98"/>
                <a:gd name="T21" fmla="*/ 62 h 175"/>
                <a:gd name="T22" fmla="*/ 0 w 98"/>
                <a:gd name="T23" fmla="*/ 62 h 175"/>
                <a:gd name="T24" fmla="*/ 0 w 98"/>
                <a:gd name="T25" fmla="*/ 56 h 175"/>
                <a:gd name="T26" fmla="*/ 2 w 98"/>
                <a:gd name="T27" fmla="*/ 33 h 175"/>
                <a:gd name="T28" fmla="*/ 9 w 98"/>
                <a:gd name="T29" fmla="*/ 17 h 175"/>
                <a:gd name="T30" fmla="*/ 24 w 98"/>
                <a:gd name="T31" fmla="*/ 5 h 175"/>
                <a:gd name="T32" fmla="*/ 46 w 98"/>
                <a:gd name="T33" fmla="*/ 0 h 175"/>
                <a:gd name="T34" fmla="*/ 85 w 98"/>
                <a:gd name="T35" fmla="*/ 13 h 175"/>
                <a:gd name="T36" fmla="*/ 98 w 98"/>
                <a:gd name="T37" fmla="*/ 45 h 175"/>
                <a:gd name="T38" fmla="*/ 90 w 98"/>
                <a:gd name="T39" fmla="*/ 76 h 175"/>
                <a:gd name="T40" fmla="*/ 47 w 98"/>
                <a:gd name="T41" fmla="*/ 145 h 175"/>
                <a:gd name="T42" fmla="*/ 94 w 98"/>
                <a:gd name="T43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75">
                  <a:moveTo>
                    <a:pt x="94" y="145"/>
                  </a:moveTo>
                  <a:cubicBezTo>
                    <a:pt x="94" y="175"/>
                    <a:pt x="94" y="175"/>
                    <a:pt x="94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8" y="105"/>
                    <a:pt x="44" y="77"/>
                    <a:pt x="50" y="66"/>
                  </a:cubicBezTo>
                  <a:cubicBezTo>
                    <a:pt x="55" y="55"/>
                    <a:pt x="57" y="47"/>
                    <a:pt x="57" y="41"/>
                  </a:cubicBezTo>
                  <a:cubicBezTo>
                    <a:pt x="57" y="36"/>
                    <a:pt x="57" y="32"/>
                    <a:pt x="55" y="30"/>
                  </a:cubicBezTo>
                  <a:cubicBezTo>
                    <a:pt x="53" y="28"/>
                    <a:pt x="51" y="27"/>
                    <a:pt x="48" y="27"/>
                  </a:cubicBezTo>
                  <a:cubicBezTo>
                    <a:pt x="45" y="27"/>
                    <a:pt x="42" y="28"/>
                    <a:pt x="41" y="31"/>
                  </a:cubicBezTo>
                  <a:cubicBezTo>
                    <a:pt x="39" y="33"/>
                    <a:pt x="38" y="38"/>
                    <a:pt x="38" y="46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1" y="39"/>
                    <a:pt x="2" y="33"/>
                  </a:cubicBezTo>
                  <a:cubicBezTo>
                    <a:pt x="2" y="28"/>
                    <a:pt x="5" y="22"/>
                    <a:pt x="9" y="17"/>
                  </a:cubicBezTo>
                  <a:cubicBezTo>
                    <a:pt x="13" y="11"/>
                    <a:pt x="18" y="7"/>
                    <a:pt x="24" y="5"/>
                  </a:cubicBezTo>
                  <a:cubicBezTo>
                    <a:pt x="30" y="2"/>
                    <a:pt x="37" y="0"/>
                    <a:pt x="46" y="0"/>
                  </a:cubicBezTo>
                  <a:cubicBezTo>
                    <a:pt x="63" y="0"/>
                    <a:pt x="76" y="5"/>
                    <a:pt x="85" y="13"/>
                  </a:cubicBezTo>
                  <a:cubicBezTo>
                    <a:pt x="93" y="22"/>
                    <a:pt x="98" y="32"/>
                    <a:pt x="98" y="45"/>
                  </a:cubicBezTo>
                  <a:cubicBezTo>
                    <a:pt x="98" y="55"/>
                    <a:pt x="95" y="65"/>
                    <a:pt x="90" y="76"/>
                  </a:cubicBezTo>
                  <a:cubicBezTo>
                    <a:pt x="85" y="87"/>
                    <a:pt x="71" y="110"/>
                    <a:pt x="47" y="145"/>
                  </a:cubicBezTo>
                  <a:lnTo>
                    <a:pt x="94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D32C9DC-C175-496D-A9C3-CDDD1F8CBB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94363" y="3043238"/>
              <a:ext cx="431800" cy="766763"/>
            </a:xfrm>
            <a:custGeom>
              <a:avLst/>
              <a:gdLst>
                <a:gd name="T0" fmla="*/ 101 w 101"/>
                <a:gd name="T1" fmla="*/ 62 h 178"/>
                <a:gd name="T2" fmla="*/ 101 w 101"/>
                <a:gd name="T3" fmla="*/ 119 h 178"/>
                <a:gd name="T4" fmla="*/ 99 w 101"/>
                <a:gd name="T5" fmla="*/ 147 h 178"/>
                <a:gd name="T6" fmla="*/ 90 w 101"/>
                <a:gd name="T7" fmla="*/ 163 h 178"/>
                <a:gd name="T8" fmla="*/ 74 w 101"/>
                <a:gd name="T9" fmla="*/ 174 h 178"/>
                <a:gd name="T10" fmla="*/ 53 w 101"/>
                <a:gd name="T11" fmla="*/ 178 h 178"/>
                <a:gd name="T12" fmla="*/ 28 w 101"/>
                <a:gd name="T13" fmla="*/ 174 h 178"/>
                <a:gd name="T14" fmla="*/ 11 w 101"/>
                <a:gd name="T15" fmla="*/ 163 h 178"/>
                <a:gd name="T16" fmla="*/ 3 w 101"/>
                <a:gd name="T17" fmla="*/ 147 h 178"/>
                <a:gd name="T18" fmla="*/ 0 w 101"/>
                <a:gd name="T19" fmla="*/ 121 h 178"/>
                <a:gd name="T20" fmla="*/ 0 w 101"/>
                <a:gd name="T21" fmla="*/ 62 h 178"/>
                <a:gd name="T22" fmla="*/ 4 w 101"/>
                <a:gd name="T23" fmla="*/ 26 h 178"/>
                <a:gd name="T24" fmla="*/ 21 w 101"/>
                <a:gd name="T25" fmla="*/ 8 h 178"/>
                <a:gd name="T26" fmla="*/ 50 w 101"/>
                <a:gd name="T27" fmla="*/ 0 h 178"/>
                <a:gd name="T28" fmla="*/ 75 w 101"/>
                <a:gd name="T29" fmla="*/ 5 h 178"/>
                <a:gd name="T30" fmla="*/ 91 w 101"/>
                <a:gd name="T31" fmla="*/ 17 h 178"/>
                <a:gd name="T32" fmla="*/ 99 w 101"/>
                <a:gd name="T33" fmla="*/ 33 h 178"/>
                <a:gd name="T34" fmla="*/ 101 w 101"/>
                <a:gd name="T35" fmla="*/ 62 h 178"/>
                <a:gd name="T36" fmla="*/ 58 w 101"/>
                <a:gd name="T37" fmla="*/ 47 h 178"/>
                <a:gd name="T38" fmla="*/ 57 w 101"/>
                <a:gd name="T39" fmla="*/ 30 h 178"/>
                <a:gd name="T40" fmla="*/ 51 w 101"/>
                <a:gd name="T41" fmla="*/ 27 h 178"/>
                <a:gd name="T42" fmla="*/ 44 w 101"/>
                <a:gd name="T43" fmla="*/ 30 h 178"/>
                <a:gd name="T44" fmla="*/ 43 w 101"/>
                <a:gd name="T45" fmla="*/ 47 h 178"/>
                <a:gd name="T46" fmla="*/ 43 w 101"/>
                <a:gd name="T47" fmla="*/ 131 h 178"/>
                <a:gd name="T48" fmla="*/ 44 w 101"/>
                <a:gd name="T49" fmla="*/ 148 h 178"/>
                <a:gd name="T50" fmla="*/ 51 w 101"/>
                <a:gd name="T51" fmla="*/ 152 h 178"/>
                <a:gd name="T52" fmla="*/ 57 w 101"/>
                <a:gd name="T53" fmla="*/ 148 h 178"/>
                <a:gd name="T54" fmla="*/ 58 w 101"/>
                <a:gd name="T55" fmla="*/ 132 h 178"/>
                <a:gd name="T56" fmla="*/ 58 w 101"/>
                <a:gd name="T57" fmla="*/ 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" h="178">
                  <a:moveTo>
                    <a:pt x="101" y="62"/>
                  </a:moveTo>
                  <a:cubicBezTo>
                    <a:pt x="101" y="119"/>
                    <a:pt x="101" y="119"/>
                    <a:pt x="101" y="119"/>
                  </a:cubicBezTo>
                  <a:cubicBezTo>
                    <a:pt x="101" y="131"/>
                    <a:pt x="100" y="141"/>
                    <a:pt x="99" y="147"/>
                  </a:cubicBezTo>
                  <a:cubicBezTo>
                    <a:pt x="97" y="153"/>
                    <a:pt x="94" y="158"/>
                    <a:pt x="90" y="163"/>
                  </a:cubicBezTo>
                  <a:cubicBezTo>
                    <a:pt x="86" y="168"/>
                    <a:pt x="80" y="172"/>
                    <a:pt x="74" y="174"/>
                  </a:cubicBezTo>
                  <a:cubicBezTo>
                    <a:pt x="68" y="177"/>
                    <a:pt x="61" y="178"/>
                    <a:pt x="53" y="178"/>
                  </a:cubicBezTo>
                  <a:cubicBezTo>
                    <a:pt x="43" y="178"/>
                    <a:pt x="34" y="177"/>
                    <a:pt x="28" y="174"/>
                  </a:cubicBezTo>
                  <a:cubicBezTo>
                    <a:pt x="21" y="172"/>
                    <a:pt x="15" y="168"/>
                    <a:pt x="11" y="163"/>
                  </a:cubicBezTo>
                  <a:cubicBezTo>
                    <a:pt x="7" y="158"/>
                    <a:pt x="5" y="153"/>
                    <a:pt x="3" y="147"/>
                  </a:cubicBezTo>
                  <a:cubicBezTo>
                    <a:pt x="1" y="142"/>
                    <a:pt x="0" y="133"/>
                    <a:pt x="0" y="12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46"/>
                    <a:pt x="2" y="34"/>
                    <a:pt x="4" y="26"/>
                  </a:cubicBezTo>
                  <a:cubicBezTo>
                    <a:pt x="7" y="19"/>
                    <a:pt x="12" y="12"/>
                    <a:pt x="21" y="8"/>
                  </a:cubicBezTo>
                  <a:cubicBezTo>
                    <a:pt x="29" y="3"/>
                    <a:pt x="38" y="0"/>
                    <a:pt x="50" y="0"/>
                  </a:cubicBezTo>
                  <a:cubicBezTo>
                    <a:pt x="59" y="0"/>
                    <a:pt x="68" y="2"/>
                    <a:pt x="75" y="5"/>
                  </a:cubicBezTo>
                  <a:cubicBezTo>
                    <a:pt x="82" y="9"/>
                    <a:pt x="88" y="13"/>
                    <a:pt x="91" y="17"/>
                  </a:cubicBezTo>
                  <a:cubicBezTo>
                    <a:pt x="95" y="22"/>
                    <a:pt x="98" y="27"/>
                    <a:pt x="99" y="33"/>
                  </a:cubicBezTo>
                  <a:cubicBezTo>
                    <a:pt x="100" y="39"/>
                    <a:pt x="101" y="49"/>
                    <a:pt x="101" y="62"/>
                  </a:cubicBezTo>
                  <a:close/>
                  <a:moveTo>
                    <a:pt x="58" y="47"/>
                  </a:moveTo>
                  <a:cubicBezTo>
                    <a:pt x="58" y="38"/>
                    <a:pt x="58" y="32"/>
                    <a:pt x="57" y="30"/>
                  </a:cubicBezTo>
                  <a:cubicBezTo>
                    <a:pt x="56" y="28"/>
                    <a:pt x="54" y="27"/>
                    <a:pt x="51" y="27"/>
                  </a:cubicBezTo>
                  <a:cubicBezTo>
                    <a:pt x="48" y="27"/>
                    <a:pt x="46" y="28"/>
                    <a:pt x="44" y="30"/>
                  </a:cubicBezTo>
                  <a:cubicBezTo>
                    <a:pt x="43" y="33"/>
                    <a:pt x="43" y="38"/>
                    <a:pt x="43" y="47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40"/>
                    <a:pt x="43" y="146"/>
                    <a:pt x="44" y="148"/>
                  </a:cubicBezTo>
                  <a:cubicBezTo>
                    <a:pt x="45" y="151"/>
                    <a:pt x="47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8" y="140"/>
                    <a:pt x="58" y="132"/>
                  </a:cubicBezTo>
                  <a:lnTo>
                    <a:pt x="58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1C5D4A7-FBD4-4349-9F25-3B7AAB90B1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4263" y="3060700"/>
              <a:ext cx="306388" cy="736600"/>
            </a:xfrm>
            <a:custGeom>
              <a:avLst/>
              <a:gdLst>
                <a:gd name="T0" fmla="*/ 72 w 72"/>
                <a:gd name="T1" fmla="*/ 0 h 171"/>
                <a:gd name="T2" fmla="*/ 72 w 72"/>
                <a:gd name="T3" fmla="*/ 171 h 171"/>
                <a:gd name="T4" fmla="*/ 29 w 72"/>
                <a:gd name="T5" fmla="*/ 171 h 171"/>
                <a:gd name="T6" fmla="*/ 29 w 72"/>
                <a:gd name="T7" fmla="*/ 79 h 171"/>
                <a:gd name="T8" fmla="*/ 28 w 72"/>
                <a:gd name="T9" fmla="*/ 55 h 171"/>
                <a:gd name="T10" fmla="*/ 23 w 72"/>
                <a:gd name="T11" fmla="*/ 49 h 171"/>
                <a:gd name="T12" fmla="*/ 4 w 72"/>
                <a:gd name="T13" fmla="*/ 47 h 171"/>
                <a:gd name="T14" fmla="*/ 0 w 72"/>
                <a:gd name="T15" fmla="*/ 47 h 171"/>
                <a:gd name="T16" fmla="*/ 0 w 72"/>
                <a:gd name="T17" fmla="*/ 27 h 171"/>
                <a:gd name="T18" fmla="*/ 47 w 72"/>
                <a:gd name="T19" fmla="*/ 0 h 171"/>
                <a:gd name="T20" fmla="*/ 72 w 72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71">
                  <a:moveTo>
                    <a:pt x="72" y="0"/>
                  </a:moveTo>
                  <a:cubicBezTo>
                    <a:pt x="72" y="171"/>
                    <a:pt x="72" y="171"/>
                    <a:pt x="72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66"/>
                    <a:pt x="29" y="58"/>
                    <a:pt x="28" y="55"/>
                  </a:cubicBezTo>
                  <a:cubicBezTo>
                    <a:pt x="28" y="52"/>
                    <a:pt x="26" y="50"/>
                    <a:pt x="23" y="49"/>
                  </a:cubicBezTo>
                  <a:cubicBezTo>
                    <a:pt x="20" y="48"/>
                    <a:pt x="14" y="47"/>
                    <a:pt x="4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" y="23"/>
                    <a:pt x="36" y="14"/>
                    <a:pt x="47" y="0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5FA5047-8162-489C-A11A-8DBB9A00BE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38913" y="3043238"/>
              <a:ext cx="431800" cy="766763"/>
            </a:xfrm>
            <a:custGeom>
              <a:avLst/>
              <a:gdLst>
                <a:gd name="T0" fmla="*/ 82 w 101"/>
                <a:gd name="T1" fmla="*/ 78 h 178"/>
                <a:gd name="T2" fmla="*/ 96 w 101"/>
                <a:gd name="T3" fmla="*/ 89 h 178"/>
                <a:gd name="T4" fmla="*/ 101 w 101"/>
                <a:gd name="T5" fmla="*/ 125 h 178"/>
                <a:gd name="T6" fmla="*/ 97 w 101"/>
                <a:gd name="T7" fmla="*/ 155 h 178"/>
                <a:gd name="T8" fmla="*/ 82 w 101"/>
                <a:gd name="T9" fmla="*/ 172 h 178"/>
                <a:gd name="T10" fmla="*/ 51 w 101"/>
                <a:gd name="T11" fmla="*/ 178 h 178"/>
                <a:gd name="T12" fmla="*/ 20 w 101"/>
                <a:gd name="T13" fmla="*/ 172 h 178"/>
                <a:gd name="T14" fmla="*/ 5 w 101"/>
                <a:gd name="T15" fmla="*/ 156 h 178"/>
                <a:gd name="T16" fmla="*/ 0 w 101"/>
                <a:gd name="T17" fmla="*/ 123 h 178"/>
                <a:gd name="T18" fmla="*/ 2 w 101"/>
                <a:gd name="T19" fmla="*/ 96 h 178"/>
                <a:gd name="T20" fmla="*/ 17 w 101"/>
                <a:gd name="T21" fmla="*/ 78 h 178"/>
                <a:gd name="T22" fmla="*/ 5 w 101"/>
                <a:gd name="T23" fmla="*/ 66 h 178"/>
                <a:gd name="T24" fmla="*/ 1 w 101"/>
                <a:gd name="T25" fmla="*/ 45 h 178"/>
                <a:gd name="T26" fmla="*/ 13 w 101"/>
                <a:gd name="T27" fmla="*/ 12 h 178"/>
                <a:gd name="T28" fmla="*/ 50 w 101"/>
                <a:gd name="T29" fmla="*/ 0 h 178"/>
                <a:gd name="T30" fmla="*/ 89 w 101"/>
                <a:gd name="T31" fmla="*/ 12 h 178"/>
                <a:gd name="T32" fmla="*/ 100 w 101"/>
                <a:gd name="T33" fmla="*/ 46 h 178"/>
                <a:gd name="T34" fmla="*/ 96 w 101"/>
                <a:gd name="T35" fmla="*/ 66 h 178"/>
                <a:gd name="T36" fmla="*/ 82 w 101"/>
                <a:gd name="T37" fmla="*/ 78 h 178"/>
                <a:gd name="T38" fmla="*/ 59 w 101"/>
                <a:gd name="T39" fmla="*/ 112 h 178"/>
                <a:gd name="T40" fmla="*/ 57 w 101"/>
                <a:gd name="T41" fmla="*/ 99 h 178"/>
                <a:gd name="T42" fmla="*/ 50 w 101"/>
                <a:gd name="T43" fmla="*/ 96 h 178"/>
                <a:gd name="T44" fmla="*/ 44 w 101"/>
                <a:gd name="T45" fmla="*/ 99 h 178"/>
                <a:gd name="T46" fmla="*/ 42 w 101"/>
                <a:gd name="T47" fmla="*/ 112 h 178"/>
                <a:gd name="T48" fmla="*/ 42 w 101"/>
                <a:gd name="T49" fmla="*/ 134 h 178"/>
                <a:gd name="T50" fmla="*/ 44 w 101"/>
                <a:gd name="T51" fmla="*/ 148 h 178"/>
                <a:gd name="T52" fmla="*/ 51 w 101"/>
                <a:gd name="T53" fmla="*/ 152 h 178"/>
                <a:gd name="T54" fmla="*/ 57 w 101"/>
                <a:gd name="T55" fmla="*/ 148 h 178"/>
                <a:gd name="T56" fmla="*/ 59 w 101"/>
                <a:gd name="T57" fmla="*/ 134 h 178"/>
                <a:gd name="T58" fmla="*/ 59 w 101"/>
                <a:gd name="T59" fmla="*/ 112 h 178"/>
                <a:gd name="T60" fmla="*/ 58 w 101"/>
                <a:gd name="T61" fmla="*/ 41 h 178"/>
                <a:gd name="T62" fmla="*/ 56 w 101"/>
                <a:gd name="T63" fmla="*/ 30 h 178"/>
                <a:gd name="T64" fmla="*/ 50 w 101"/>
                <a:gd name="T65" fmla="*/ 27 h 178"/>
                <a:gd name="T66" fmla="*/ 45 w 101"/>
                <a:gd name="T67" fmla="*/ 30 h 178"/>
                <a:gd name="T68" fmla="*/ 43 w 101"/>
                <a:gd name="T69" fmla="*/ 41 h 178"/>
                <a:gd name="T70" fmla="*/ 43 w 101"/>
                <a:gd name="T71" fmla="*/ 54 h 178"/>
                <a:gd name="T72" fmla="*/ 45 w 101"/>
                <a:gd name="T73" fmla="*/ 65 h 178"/>
                <a:gd name="T74" fmla="*/ 51 w 101"/>
                <a:gd name="T75" fmla="*/ 68 h 178"/>
                <a:gd name="T76" fmla="*/ 56 w 101"/>
                <a:gd name="T77" fmla="*/ 65 h 178"/>
                <a:gd name="T78" fmla="*/ 58 w 101"/>
                <a:gd name="T79" fmla="*/ 53 h 178"/>
                <a:gd name="T80" fmla="*/ 58 w 101"/>
                <a:gd name="T81" fmla="*/ 4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78">
                  <a:moveTo>
                    <a:pt x="82" y="78"/>
                  </a:moveTo>
                  <a:cubicBezTo>
                    <a:pt x="88" y="80"/>
                    <a:pt x="93" y="84"/>
                    <a:pt x="96" y="89"/>
                  </a:cubicBezTo>
                  <a:cubicBezTo>
                    <a:pt x="100" y="94"/>
                    <a:pt x="101" y="106"/>
                    <a:pt x="101" y="125"/>
                  </a:cubicBezTo>
                  <a:cubicBezTo>
                    <a:pt x="101" y="139"/>
                    <a:pt x="100" y="149"/>
                    <a:pt x="97" y="155"/>
                  </a:cubicBezTo>
                  <a:cubicBezTo>
                    <a:pt x="95" y="162"/>
                    <a:pt x="89" y="167"/>
                    <a:pt x="82" y="172"/>
                  </a:cubicBezTo>
                  <a:cubicBezTo>
                    <a:pt x="74" y="176"/>
                    <a:pt x="64" y="178"/>
                    <a:pt x="51" y="178"/>
                  </a:cubicBezTo>
                  <a:cubicBezTo>
                    <a:pt x="38" y="178"/>
                    <a:pt x="28" y="176"/>
                    <a:pt x="20" y="172"/>
                  </a:cubicBezTo>
                  <a:cubicBezTo>
                    <a:pt x="13" y="168"/>
                    <a:pt x="8" y="162"/>
                    <a:pt x="5" y="156"/>
                  </a:cubicBezTo>
                  <a:cubicBezTo>
                    <a:pt x="1" y="149"/>
                    <a:pt x="0" y="138"/>
                    <a:pt x="0" y="123"/>
                  </a:cubicBezTo>
                  <a:cubicBezTo>
                    <a:pt x="0" y="112"/>
                    <a:pt x="1" y="104"/>
                    <a:pt x="2" y="96"/>
                  </a:cubicBezTo>
                  <a:cubicBezTo>
                    <a:pt x="4" y="88"/>
                    <a:pt x="9" y="82"/>
                    <a:pt x="17" y="78"/>
                  </a:cubicBezTo>
                  <a:cubicBezTo>
                    <a:pt x="12" y="75"/>
                    <a:pt x="8" y="71"/>
                    <a:pt x="5" y="66"/>
                  </a:cubicBezTo>
                  <a:cubicBezTo>
                    <a:pt x="3" y="60"/>
                    <a:pt x="1" y="53"/>
                    <a:pt x="1" y="45"/>
                  </a:cubicBezTo>
                  <a:cubicBezTo>
                    <a:pt x="1" y="30"/>
                    <a:pt x="5" y="19"/>
                    <a:pt x="13" y="12"/>
                  </a:cubicBezTo>
                  <a:cubicBezTo>
                    <a:pt x="22" y="4"/>
                    <a:pt x="34" y="0"/>
                    <a:pt x="50" y="0"/>
                  </a:cubicBezTo>
                  <a:cubicBezTo>
                    <a:pt x="69" y="0"/>
                    <a:pt x="82" y="4"/>
                    <a:pt x="89" y="12"/>
                  </a:cubicBezTo>
                  <a:cubicBezTo>
                    <a:pt x="96" y="20"/>
                    <a:pt x="100" y="31"/>
                    <a:pt x="100" y="46"/>
                  </a:cubicBezTo>
                  <a:cubicBezTo>
                    <a:pt x="100" y="55"/>
                    <a:pt x="99" y="61"/>
                    <a:pt x="96" y="66"/>
                  </a:cubicBezTo>
                  <a:cubicBezTo>
                    <a:pt x="94" y="70"/>
                    <a:pt x="89" y="74"/>
                    <a:pt x="82" y="78"/>
                  </a:cubicBezTo>
                  <a:close/>
                  <a:moveTo>
                    <a:pt x="59" y="112"/>
                  </a:moveTo>
                  <a:cubicBezTo>
                    <a:pt x="59" y="105"/>
                    <a:pt x="58" y="101"/>
                    <a:pt x="57" y="99"/>
                  </a:cubicBezTo>
                  <a:cubicBezTo>
                    <a:pt x="55" y="97"/>
                    <a:pt x="53" y="96"/>
                    <a:pt x="50" y="96"/>
                  </a:cubicBezTo>
                  <a:cubicBezTo>
                    <a:pt x="47" y="96"/>
                    <a:pt x="45" y="97"/>
                    <a:pt x="44" y="99"/>
                  </a:cubicBezTo>
                  <a:cubicBezTo>
                    <a:pt x="43" y="101"/>
                    <a:pt x="42" y="105"/>
                    <a:pt x="42" y="112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42"/>
                    <a:pt x="43" y="146"/>
                    <a:pt x="44" y="148"/>
                  </a:cubicBezTo>
                  <a:cubicBezTo>
                    <a:pt x="46" y="150"/>
                    <a:pt x="48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9" y="141"/>
                    <a:pt x="59" y="134"/>
                  </a:cubicBezTo>
                  <a:lnTo>
                    <a:pt x="59" y="112"/>
                  </a:lnTo>
                  <a:close/>
                  <a:moveTo>
                    <a:pt x="58" y="41"/>
                  </a:moveTo>
                  <a:cubicBezTo>
                    <a:pt x="58" y="35"/>
                    <a:pt x="57" y="31"/>
                    <a:pt x="56" y="30"/>
                  </a:cubicBezTo>
                  <a:cubicBezTo>
                    <a:pt x="55" y="28"/>
                    <a:pt x="53" y="27"/>
                    <a:pt x="50" y="27"/>
                  </a:cubicBezTo>
                  <a:cubicBezTo>
                    <a:pt x="48" y="27"/>
                    <a:pt x="46" y="28"/>
                    <a:pt x="45" y="30"/>
                  </a:cubicBezTo>
                  <a:cubicBezTo>
                    <a:pt x="44" y="32"/>
                    <a:pt x="43" y="36"/>
                    <a:pt x="43" y="4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9"/>
                    <a:pt x="44" y="63"/>
                    <a:pt x="45" y="65"/>
                  </a:cubicBezTo>
                  <a:cubicBezTo>
                    <a:pt x="46" y="67"/>
                    <a:pt x="48" y="68"/>
                    <a:pt x="51" y="68"/>
                  </a:cubicBezTo>
                  <a:cubicBezTo>
                    <a:pt x="53" y="68"/>
                    <a:pt x="55" y="67"/>
                    <a:pt x="56" y="65"/>
                  </a:cubicBezTo>
                  <a:cubicBezTo>
                    <a:pt x="57" y="63"/>
                    <a:pt x="58" y="59"/>
                    <a:pt x="58" y="53"/>
                  </a:cubicBezTo>
                  <a:lnTo>
                    <a:pt x="58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105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ED66FC-63DD-431A-AE09-E6221F2B8444}"/>
              </a:ext>
            </a:extLst>
          </p:cNvPr>
          <p:cNvSpPr/>
          <p:nvPr userDrawn="1"/>
        </p:nvSpPr>
        <p:spPr>
          <a:xfrm>
            <a:off x="5106140" y="0"/>
            <a:ext cx="708586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1507371" y="1500376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5253047" y="4544632"/>
            <a:ext cx="6556365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1760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49D869D-7BD7-4A87-AE01-06A93A5AC740}"/>
              </a:ext>
            </a:extLst>
          </p:cNvPr>
          <p:cNvGrpSpPr/>
          <p:nvPr userDrawn="1"/>
        </p:nvGrpSpPr>
        <p:grpSpPr>
          <a:xfrm>
            <a:off x="2729647" y="4597949"/>
            <a:ext cx="1157976" cy="508919"/>
            <a:chOff x="5226050" y="3043238"/>
            <a:chExt cx="1744663" cy="766763"/>
          </a:xfrm>
          <a:solidFill>
            <a:schemeClr val="accent1"/>
          </a:solidFill>
          <a:effectLst/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043C8480-A53A-4819-A8B9-BE8E393EB2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6050" y="3043238"/>
              <a:ext cx="417513" cy="754063"/>
            </a:xfrm>
            <a:custGeom>
              <a:avLst/>
              <a:gdLst>
                <a:gd name="T0" fmla="*/ 94 w 98"/>
                <a:gd name="T1" fmla="*/ 145 h 175"/>
                <a:gd name="T2" fmla="*/ 94 w 98"/>
                <a:gd name="T3" fmla="*/ 175 h 175"/>
                <a:gd name="T4" fmla="*/ 0 w 98"/>
                <a:gd name="T5" fmla="*/ 175 h 175"/>
                <a:gd name="T6" fmla="*/ 0 w 98"/>
                <a:gd name="T7" fmla="*/ 150 h 175"/>
                <a:gd name="T8" fmla="*/ 50 w 98"/>
                <a:gd name="T9" fmla="*/ 66 h 175"/>
                <a:gd name="T10" fmla="*/ 57 w 98"/>
                <a:gd name="T11" fmla="*/ 41 h 175"/>
                <a:gd name="T12" fmla="*/ 55 w 98"/>
                <a:gd name="T13" fmla="*/ 30 h 175"/>
                <a:gd name="T14" fmla="*/ 48 w 98"/>
                <a:gd name="T15" fmla="*/ 27 h 175"/>
                <a:gd name="T16" fmla="*/ 41 w 98"/>
                <a:gd name="T17" fmla="*/ 31 h 175"/>
                <a:gd name="T18" fmla="*/ 38 w 98"/>
                <a:gd name="T19" fmla="*/ 46 h 175"/>
                <a:gd name="T20" fmla="*/ 38 w 98"/>
                <a:gd name="T21" fmla="*/ 62 h 175"/>
                <a:gd name="T22" fmla="*/ 0 w 98"/>
                <a:gd name="T23" fmla="*/ 62 h 175"/>
                <a:gd name="T24" fmla="*/ 0 w 98"/>
                <a:gd name="T25" fmla="*/ 56 h 175"/>
                <a:gd name="T26" fmla="*/ 2 w 98"/>
                <a:gd name="T27" fmla="*/ 33 h 175"/>
                <a:gd name="T28" fmla="*/ 9 w 98"/>
                <a:gd name="T29" fmla="*/ 17 h 175"/>
                <a:gd name="T30" fmla="*/ 24 w 98"/>
                <a:gd name="T31" fmla="*/ 5 h 175"/>
                <a:gd name="T32" fmla="*/ 46 w 98"/>
                <a:gd name="T33" fmla="*/ 0 h 175"/>
                <a:gd name="T34" fmla="*/ 85 w 98"/>
                <a:gd name="T35" fmla="*/ 13 h 175"/>
                <a:gd name="T36" fmla="*/ 98 w 98"/>
                <a:gd name="T37" fmla="*/ 45 h 175"/>
                <a:gd name="T38" fmla="*/ 90 w 98"/>
                <a:gd name="T39" fmla="*/ 76 h 175"/>
                <a:gd name="T40" fmla="*/ 47 w 98"/>
                <a:gd name="T41" fmla="*/ 145 h 175"/>
                <a:gd name="T42" fmla="*/ 94 w 98"/>
                <a:gd name="T43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75">
                  <a:moveTo>
                    <a:pt x="94" y="145"/>
                  </a:moveTo>
                  <a:cubicBezTo>
                    <a:pt x="94" y="175"/>
                    <a:pt x="94" y="175"/>
                    <a:pt x="94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8" y="105"/>
                    <a:pt x="44" y="77"/>
                    <a:pt x="50" y="66"/>
                  </a:cubicBezTo>
                  <a:cubicBezTo>
                    <a:pt x="55" y="55"/>
                    <a:pt x="57" y="47"/>
                    <a:pt x="57" y="41"/>
                  </a:cubicBezTo>
                  <a:cubicBezTo>
                    <a:pt x="57" y="36"/>
                    <a:pt x="57" y="32"/>
                    <a:pt x="55" y="30"/>
                  </a:cubicBezTo>
                  <a:cubicBezTo>
                    <a:pt x="53" y="28"/>
                    <a:pt x="51" y="27"/>
                    <a:pt x="48" y="27"/>
                  </a:cubicBezTo>
                  <a:cubicBezTo>
                    <a:pt x="45" y="27"/>
                    <a:pt x="42" y="28"/>
                    <a:pt x="41" y="31"/>
                  </a:cubicBezTo>
                  <a:cubicBezTo>
                    <a:pt x="39" y="33"/>
                    <a:pt x="38" y="38"/>
                    <a:pt x="38" y="46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1" y="39"/>
                    <a:pt x="2" y="33"/>
                  </a:cubicBezTo>
                  <a:cubicBezTo>
                    <a:pt x="2" y="28"/>
                    <a:pt x="5" y="22"/>
                    <a:pt x="9" y="17"/>
                  </a:cubicBezTo>
                  <a:cubicBezTo>
                    <a:pt x="13" y="11"/>
                    <a:pt x="18" y="7"/>
                    <a:pt x="24" y="5"/>
                  </a:cubicBezTo>
                  <a:cubicBezTo>
                    <a:pt x="30" y="2"/>
                    <a:pt x="37" y="0"/>
                    <a:pt x="46" y="0"/>
                  </a:cubicBezTo>
                  <a:cubicBezTo>
                    <a:pt x="63" y="0"/>
                    <a:pt x="76" y="5"/>
                    <a:pt x="85" y="13"/>
                  </a:cubicBezTo>
                  <a:cubicBezTo>
                    <a:pt x="93" y="22"/>
                    <a:pt x="98" y="32"/>
                    <a:pt x="98" y="45"/>
                  </a:cubicBezTo>
                  <a:cubicBezTo>
                    <a:pt x="98" y="55"/>
                    <a:pt x="95" y="65"/>
                    <a:pt x="90" y="76"/>
                  </a:cubicBezTo>
                  <a:cubicBezTo>
                    <a:pt x="85" y="87"/>
                    <a:pt x="71" y="110"/>
                    <a:pt x="47" y="145"/>
                  </a:cubicBezTo>
                  <a:lnTo>
                    <a:pt x="94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D32C9DC-C175-496D-A9C3-CDDD1F8CBB8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94363" y="3043238"/>
              <a:ext cx="431800" cy="766763"/>
            </a:xfrm>
            <a:custGeom>
              <a:avLst/>
              <a:gdLst>
                <a:gd name="T0" fmla="*/ 101 w 101"/>
                <a:gd name="T1" fmla="*/ 62 h 178"/>
                <a:gd name="T2" fmla="*/ 101 w 101"/>
                <a:gd name="T3" fmla="*/ 119 h 178"/>
                <a:gd name="T4" fmla="*/ 99 w 101"/>
                <a:gd name="T5" fmla="*/ 147 h 178"/>
                <a:gd name="T6" fmla="*/ 90 w 101"/>
                <a:gd name="T7" fmla="*/ 163 h 178"/>
                <a:gd name="T8" fmla="*/ 74 w 101"/>
                <a:gd name="T9" fmla="*/ 174 h 178"/>
                <a:gd name="T10" fmla="*/ 53 w 101"/>
                <a:gd name="T11" fmla="*/ 178 h 178"/>
                <a:gd name="T12" fmla="*/ 28 w 101"/>
                <a:gd name="T13" fmla="*/ 174 h 178"/>
                <a:gd name="T14" fmla="*/ 11 w 101"/>
                <a:gd name="T15" fmla="*/ 163 h 178"/>
                <a:gd name="T16" fmla="*/ 3 w 101"/>
                <a:gd name="T17" fmla="*/ 147 h 178"/>
                <a:gd name="T18" fmla="*/ 0 w 101"/>
                <a:gd name="T19" fmla="*/ 121 h 178"/>
                <a:gd name="T20" fmla="*/ 0 w 101"/>
                <a:gd name="T21" fmla="*/ 62 h 178"/>
                <a:gd name="T22" fmla="*/ 4 w 101"/>
                <a:gd name="T23" fmla="*/ 26 h 178"/>
                <a:gd name="T24" fmla="*/ 21 w 101"/>
                <a:gd name="T25" fmla="*/ 8 h 178"/>
                <a:gd name="T26" fmla="*/ 50 w 101"/>
                <a:gd name="T27" fmla="*/ 0 h 178"/>
                <a:gd name="T28" fmla="*/ 75 w 101"/>
                <a:gd name="T29" fmla="*/ 5 h 178"/>
                <a:gd name="T30" fmla="*/ 91 w 101"/>
                <a:gd name="T31" fmla="*/ 17 h 178"/>
                <a:gd name="T32" fmla="*/ 99 w 101"/>
                <a:gd name="T33" fmla="*/ 33 h 178"/>
                <a:gd name="T34" fmla="*/ 101 w 101"/>
                <a:gd name="T35" fmla="*/ 62 h 178"/>
                <a:gd name="T36" fmla="*/ 58 w 101"/>
                <a:gd name="T37" fmla="*/ 47 h 178"/>
                <a:gd name="T38" fmla="*/ 57 w 101"/>
                <a:gd name="T39" fmla="*/ 30 h 178"/>
                <a:gd name="T40" fmla="*/ 51 w 101"/>
                <a:gd name="T41" fmla="*/ 27 h 178"/>
                <a:gd name="T42" fmla="*/ 44 w 101"/>
                <a:gd name="T43" fmla="*/ 30 h 178"/>
                <a:gd name="T44" fmla="*/ 43 w 101"/>
                <a:gd name="T45" fmla="*/ 47 h 178"/>
                <a:gd name="T46" fmla="*/ 43 w 101"/>
                <a:gd name="T47" fmla="*/ 131 h 178"/>
                <a:gd name="T48" fmla="*/ 44 w 101"/>
                <a:gd name="T49" fmla="*/ 148 h 178"/>
                <a:gd name="T50" fmla="*/ 51 w 101"/>
                <a:gd name="T51" fmla="*/ 152 h 178"/>
                <a:gd name="T52" fmla="*/ 57 w 101"/>
                <a:gd name="T53" fmla="*/ 148 h 178"/>
                <a:gd name="T54" fmla="*/ 58 w 101"/>
                <a:gd name="T55" fmla="*/ 132 h 178"/>
                <a:gd name="T56" fmla="*/ 58 w 101"/>
                <a:gd name="T57" fmla="*/ 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" h="178">
                  <a:moveTo>
                    <a:pt x="101" y="62"/>
                  </a:moveTo>
                  <a:cubicBezTo>
                    <a:pt x="101" y="119"/>
                    <a:pt x="101" y="119"/>
                    <a:pt x="101" y="119"/>
                  </a:cubicBezTo>
                  <a:cubicBezTo>
                    <a:pt x="101" y="131"/>
                    <a:pt x="100" y="141"/>
                    <a:pt x="99" y="147"/>
                  </a:cubicBezTo>
                  <a:cubicBezTo>
                    <a:pt x="97" y="153"/>
                    <a:pt x="94" y="158"/>
                    <a:pt x="90" y="163"/>
                  </a:cubicBezTo>
                  <a:cubicBezTo>
                    <a:pt x="86" y="168"/>
                    <a:pt x="80" y="172"/>
                    <a:pt x="74" y="174"/>
                  </a:cubicBezTo>
                  <a:cubicBezTo>
                    <a:pt x="68" y="177"/>
                    <a:pt x="61" y="178"/>
                    <a:pt x="53" y="178"/>
                  </a:cubicBezTo>
                  <a:cubicBezTo>
                    <a:pt x="43" y="178"/>
                    <a:pt x="34" y="177"/>
                    <a:pt x="28" y="174"/>
                  </a:cubicBezTo>
                  <a:cubicBezTo>
                    <a:pt x="21" y="172"/>
                    <a:pt x="15" y="168"/>
                    <a:pt x="11" y="163"/>
                  </a:cubicBezTo>
                  <a:cubicBezTo>
                    <a:pt x="7" y="158"/>
                    <a:pt x="5" y="153"/>
                    <a:pt x="3" y="147"/>
                  </a:cubicBezTo>
                  <a:cubicBezTo>
                    <a:pt x="1" y="142"/>
                    <a:pt x="0" y="133"/>
                    <a:pt x="0" y="12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46"/>
                    <a:pt x="2" y="34"/>
                    <a:pt x="4" y="26"/>
                  </a:cubicBezTo>
                  <a:cubicBezTo>
                    <a:pt x="7" y="19"/>
                    <a:pt x="12" y="12"/>
                    <a:pt x="21" y="8"/>
                  </a:cubicBezTo>
                  <a:cubicBezTo>
                    <a:pt x="29" y="3"/>
                    <a:pt x="38" y="0"/>
                    <a:pt x="50" y="0"/>
                  </a:cubicBezTo>
                  <a:cubicBezTo>
                    <a:pt x="59" y="0"/>
                    <a:pt x="68" y="2"/>
                    <a:pt x="75" y="5"/>
                  </a:cubicBezTo>
                  <a:cubicBezTo>
                    <a:pt x="82" y="9"/>
                    <a:pt x="88" y="13"/>
                    <a:pt x="91" y="17"/>
                  </a:cubicBezTo>
                  <a:cubicBezTo>
                    <a:pt x="95" y="22"/>
                    <a:pt x="98" y="27"/>
                    <a:pt x="99" y="33"/>
                  </a:cubicBezTo>
                  <a:cubicBezTo>
                    <a:pt x="100" y="39"/>
                    <a:pt x="101" y="49"/>
                    <a:pt x="101" y="62"/>
                  </a:cubicBezTo>
                  <a:close/>
                  <a:moveTo>
                    <a:pt x="58" y="47"/>
                  </a:moveTo>
                  <a:cubicBezTo>
                    <a:pt x="58" y="38"/>
                    <a:pt x="58" y="32"/>
                    <a:pt x="57" y="30"/>
                  </a:cubicBezTo>
                  <a:cubicBezTo>
                    <a:pt x="56" y="28"/>
                    <a:pt x="54" y="27"/>
                    <a:pt x="51" y="27"/>
                  </a:cubicBezTo>
                  <a:cubicBezTo>
                    <a:pt x="48" y="27"/>
                    <a:pt x="46" y="28"/>
                    <a:pt x="44" y="30"/>
                  </a:cubicBezTo>
                  <a:cubicBezTo>
                    <a:pt x="43" y="33"/>
                    <a:pt x="43" y="38"/>
                    <a:pt x="43" y="47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40"/>
                    <a:pt x="43" y="146"/>
                    <a:pt x="44" y="148"/>
                  </a:cubicBezTo>
                  <a:cubicBezTo>
                    <a:pt x="45" y="151"/>
                    <a:pt x="47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8" y="140"/>
                    <a:pt x="58" y="132"/>
                  </a:cubicBezTo>
                  <a:lnTo>
                    <a:pt x="58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11C5D4A7-FBD4-4349-9F25-3B7AAB90B1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4263" y="3060700"/>
              <a:ext cx="306388" cy="736600"/>
            </a:xfrm>
            <a:custGeom>
              <a:avLst/>
              <a:gdLst>
                <a:gd name="T0" fmla="*/ 72 w 72"/>
                <a:gd name="T1" fmla="*/ 0 h 171"/>
                <a:gd name="T2" fmla="*/ 72 w 72"/>
                <a:gd name="T3" fmla="*/ 171 h 171"/>
                <a:gd name="T4" fmla="*/ 29 w 72"/>
                <a:gd name="T5" fmla="*/ 171 h 171"/>
                <a:gd name="T6" fmla="*/ 29 w 72"/>
                <a:gd name="T7" fmla="*/ 79 h 171"/>
                <a:gd name="T8" fmla="*/ 28 w 72"/>
                <a:gd name="T9" fmla="*/ 55 h 171"/>
                <a:gd name="T10" fmla="*/ 23 w 72"/>
                <a:gd name="T11" fmla="*/ 49 h 171"/>
                <a:gd name="T12" fmla="*/ 4 w 72"/>
                <a:gd name="T13" fmla="*/ 47 h 171"/>
                <a:gd name="T14" fmla="*/ 0 w 72"/>
                <a:gd name="T15" fmla="*/ 47 h 171"/>
                <a:gd name="T16" fmla="*/ 0 w 72"/>
                <a:gd name="T17" fmla="*/ 27 h 171"/>
                <a:gd name="T18" fmla="*/ 47 w 72"/>
                <a:gd name="T19" fmla="*/ 0 h 171"/>
                <a:gd name="T20" fmla="*/ 72 w 72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71">
                  <a:moveTo>
                    <a:pt x="72" y="0"/>
                  </a:moveTo>
                  <a:cubicBezTo>
                    <a:pt x="72" y="171"/>
                    <a:pt x="72" y="171"/>
                    <a:pt x="72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66"/>
                    <a:pt x="29" y="58"/>
                    <a:pt x="28" y="55"/>
                  </a:cubicBezTo>
                  <a:cubicBezTo>
                    <a:pt x="28" y="52"/>
                    <a:pt x="26" y="50"/>
                    <a:pt x="23" y="49"/>
                  </a:cubicBezTo>
                  <a:cubicBezTo>
                    <a:pt x="20" y="48"/>
                    <a:pt x="14" y="47"/>
                    <a:pt x="4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" y="23"/>
                    <a:pt x="36" y="14"/>
                    <a:pt x="47" y="0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E5FA5047-8162-489C-A11A-8DBB9A00BE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38913" y="3043238"/>
              <a:ext cx="431800" cy="766763"/>
            </a:xfrm>
            <a:custGeom>
              <a:avLst/>
              <a:gdLst>
                <a:gd name="T0" fmla="*/ 82 w 101"/>
                <a:gd name="T1" fmla="*/ 78 h 178"/>
                <a:gd name="T2" fmla="*/ 96 w 101"/>
                <a:gd name="T3" fmla="*/ 89 h 178"/>
                <a:gd name="T4" fmla="*/ 101 w 101"/>
                <a:gd name="T5" fmla="*/ 125 h 178"/>
                <a:gd name="T6" fmla="*/ 97 w 101"/>
                <a:gd name="T7" fmla="*/ 155 h 178"/>
                <a:gd name="T8" fmla="*/ 82 w 101"/>
                <a:gd name="T9" fmla="*/ 172 h 178"/>
                <a:gd name="T10" fmla="*/ 51 w 101"/>
                <a:gd name="T11" fmla="*/ 178 h 178"/>
                <a:gd name="T12" fmla="*/ 20 w 101"/>
                <a:gd name="T13" fmla="*/ 172 h 178"/>
                <a:gd name="T14" fmla="*/ 5 w 101"/>
                <a:gd name="T15" fmla="*/ 156 h 178"/>
                <a:gd name="T16" fmla="*/ 0 w 101"/>
                <a:gd name="T17" fmla="*/ 123 h 178"/>
                <a:gd name="T18" fmla="*/ 2 w 101"/>
                <a:gd name="T19" fmla="*/ 96 h 178"/>
                <a:gd name="T20" fmla="*/ 17 w 101"/>
                <a:gd name="T21" fmla="*/ 78 h 178"/>
                <a:gd name="T22" fmla="*/ 5 w 101"/>
                <a:gd name="T23" fmla="*/ 66 h 178"/>
                <a:gd name="T24" fmla="*/ 1 w 101"/>
                <a:gd name="T25" fmla="*/ 45 h 178"/>
                <a:gd name="T26" fmla="*/ 13 w 101"/>
                <a:gd name="T27" fmla="*/ 12 h 178"/>
                <a:gd name="T28" fmla="*/ 50 w 101"/>
                <a:gd name="T29" fmla="*/ 0 h 178"/>
                <a:gd name="T30" fmla="*/ 89 w 101"/>
                <a:gd name="T31" fmla="*/ 12 h 178"/>
                <a:gd name="T32" fmla="*/ 100 w 101"/>
                <a:gd name="T33" fmla="*/ 46 h 178"/>
                <a:gd name="T34" fmla="*/ 96 w 101"/>
                <a:gd name="T35" fmla="*/ 66 h 178"/>
                <a:gd name="T36" fmla="*/ 82 w 101"/>
                <a:gd name="T37" fmla="*/ 78 h 178"/>
                <a:gd name="T38" fmla="*/ 59 w 101"/>
                <a:gd name="T39" fmla="*/ 112 h 178"/>
                <a:gd name="T40" fmla="*/ 57 w 101"/>
                <a:gd name="T41" fmla="*/ 99 h 178"/>
                <a:gd name="T42" fmla="*/ 50 w 101"/>
                <a:gd name="T43" fmla="*/ 96 h 178"/>
                <a:gd name="T44" fmla="*/ 44 w 101"/>
                <a:gd name="T45" fmla="*/ 99 h 178"/>
                <a:gd name="T46" fmla="*/ 42 w 101"/>
                <a:gd name="T47" fmla="*/ 112 h 178"/>
                <a:gd name="T48" fmla="*/ 42 w 101"/>
                <a:gd name="T49" fmla="*/ 134 h 178"/>
                <a:gd name="T50" fmla="*/ 44 w 101"/>
                <a:gd name="T51" fmla="*/ 148 h 178"/>
                <a:gd name="T52" fmla="*/ 51 w 101"/>
                <a:gd name="T53" fmla="*/ 152 h 178"/>
                <a:gd name="T54" fmla="*/ 57 w 101"/>
                <a:gd name="T55" fmla="*/ 148 h 178"/>
                <a:gd name="T56" fmla="*/ 59 w 101"/>
                <a:gd name="T57" fmla="*/ 134 h 178"/>
                <a:gd name="T58" fmla="*/ 59 w 101"/>
                <a:gd name="T59" fmla="*/ 112 h 178"/>
                <a:gd name="T60" fmla="*/ 58 w 101"/>
                <a:gd name="T61" fmla="*/ 41 h 178"/>
                <a:gd name="T62" fmla="*/ 56 w 101"/>
                <a:gd name="T63" fmla="*/ 30 h 178"/>
                <a:gd name="T64" fmla="*/ 50 w 101"/>
                <a:gd name="T65" fmla="*/ 27 h 178"/>
                <a:gd name="T66" fmla="*/ 45 w 101"/>
                <a:gd name="T67" fmla="*/ 30 h 178"/>
                <a:gd name="T68" fmla="*/ 43 w 101"/>
                <a:gd name="T69" fmla="*/ 41 h 178"/>
                <a:gd name="T70" fmla="*/ 43 w 101"/>
                <a:gd name="T71" fmla="*/ 54 h 178"/>
                <a:gd name="T72" fmla="*/ 45 w 101"/>
                <a:gd name="T73" fmla="*/ 65 h 178"/>
                <a:gd name="T74" fmla="*/ 51 w 101"/>
                <a:gd name="T75" fmla="*/ 68 h 178"/>
                <a:gd name="T76" fmla="*/ 56 w 101"/>
                <a:gd name="T77" fmla="*/ 65 h 178"/>
                <a:gd name="T78" fmla="*/ 58 w 101"/>
                <a:gd name="T79" fmla="*/ 53 h 178"/>
                <a:gd name="T80" fmla="*/ 58 w 101"/>
                <a:gd name="T81" fmla="*/ 4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78">
                  <a:moveTo>
                    <a:pt x="82" y="78"/>
                  </a:moveTo>
                  <a:cubicBezTo>
                    <a:pt x="88" y="80"/>
                    <a:pt x="93" y="84"/>
                    <a:pt x="96" y="89"/>
                  </a:cubicBezTo>
                  <a:cubicBezTo>
                    <a:pt x="100" y="94"/>
                    <a:pt x="101" y="106"/>
                    <a:pt x="101" y="125"/>
                  </a:cubicBezTo>
                  <a:cubicBezTo>
                    <a:pt x="101" y="139"/>
                    <a:pt x="100" y="149"/>
                    <a:pt x="97" y="155"/>
                  </a:cubicBezTo>
                  <a:cubicBezTo>
                    <a:pt x="95" y="162"/>
                    <a:pt x="89" y="167"/>
                    <a:pt x="82" y="172"/>
                  </a:cubicBezTo>
                  <a:cubicBezTo>
                    <a:pt x="74" y="176"/>
                    <a:pt x="64" y="178"/>
                    <a:pt x="51" y="178"/>
                  </a:cubicBezTo>
                  <a:cubicBezTo>
                    <a:pt x="38" y="178"/>
                    <a:pt x="28" y="176"/>
                    <a:pt x="20" y="172"/>
                  </a:cubicBezTo>
                  <a:cubicBezTo>
                    <a:pt x="13" y="168"/>
                    <a:pt x="8" y="162"/>
                    <a:pt x="5" y="156"/>
                  </a:cubicBezTo>
                  <a:cubicBezTo>
                    <a:pt x="1" y="149"/>
                    <a:pt x="0" y="138"/>
                    <a:pt x="0" y="123"/>
                  </a:cubicBezTo>
                  <a:cubicBezTo>
                    <a:pt x="0" y="112"/>
                    <a:pt x="1" y="104"/>
                    <a:pt x="2" y="96"/>
                  </a:cubicBezTo>
                  <a:cubicBezTo>
                    <a:pt x="4" y="88"/>
                    <a:pt x="9" y="82"/>
                    <a:pt x="17" y="78"/>
                  </a:cubicBezTo>
                  <a:cubicBezTo>
                    <a:pt x="12" y="75"/>
                    <a:pt x="8" y="71"/>
                    <a:pt x="5" y="66"/>
                  </a:cubicBezTo>
                  <a:cubicBezTo>
                    <a:pt x="3" y="60"/>
                    <a:pt x="1" y="53"/>
                    <a:pt x="1" y="45"/>
                  </a:cubicBezTo>
                  <a:cubicBezTo>
                    <a:pt x="1" y="30"/>
                    <a:pt x="5" y="19"/>
                    <a:pt x="13" y="12"/>
                  </a:cubicBezTo>
                  <a:cubicBezTo>
                    <a:pt x="22" y="4"/>
                    <a:pt x="34" y="0"/>
                    <a:pt x="50" y="0"/>
                  </a:cubicBezTo>
                  <a:cubicBezTo>
                    <a:pt x="69" y="0"/>
                    <a:pt x="82" y="4"/>
                    <a:pt x="89" y="12"/>
                  </a:cubicBezTo>
                  <a:cubicBezTo>
                    <a:pt x="96" y="20"/>
                    <a:pt x="100" y="31"/>
                    <a:pt x="100" y="46"/>
                  </a:cubicBezTo>
                  <a:cubicBezTo>
                    <a:pt x="100" y="55"/>
                    <a:pt x="99" y="61"/>
                    <a:pt x="96" y="66"/>
                  </a:cubicBezTo>
                  <a:cubicBezTo>
                    <a:pt x="94" y="70"/>
                    <a:pt x="89" y="74"/>
                    <a:pt x="82" y="78"/>
                  </a:cubicBezTo>
                  <a:close/>
                  <a:moveTo>
                    <a:pt x="59" y="112"/>
                  </a:moveTo>
                  <a:cubicBezTo>
                    <a:pt x="59" y="105"/>
                    <a:pt x="58" y="101"/>
                    <a:pt x="57" y="99"/>
                  </a:cubicBezTo>
                  <a:cubicBezTo>
                    <a:pt x="55" y="97"/>
                    <a:pt x="53" y="96"/>
                    <a:pt x="50" y="96"/>
                  </a:cubicBezTo>
                  <a:cubicBezTo>
                    <a:pt x="47" y="96"/>
                    <a:pt x="45" y="97"/>
                    <a:pt x="44" y="99"/>
                  </a:cubicBezTo>
                  <a:cubicBezTo>
                    <a:pt x="43" y="101"/>
                    <a:pt x="42" y="105"/>
                    <a:pt x="42" y="112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42"/>
                    <a:pt x="43" y="146"/>
                    <a:pt x="44" y="148"/>
                  </a:cubicBezTo>
                  <a:cubicBezTo>
                    <a:pt x="46" y="150"/>
                    <a:pt x="48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9" y="141"/>
                    <a:pt x="59" y="134"/>
                  </a:cubicBezTo>
                  <a:lnTo>
                    <a:pt x="59" y="112"/>
                  </a:lnTo>
                  <a:close/>
                  <a:moveTo>
                    <a:pt x="58" y="41"/>
                  </a:moveTo>
                  <a:cubicBezTo>
                    <a:pt x="58" y="35"/>
                    <a:pt x="57" y="31"/>
                    <a:pt x="56" y="30"/>
                  </a:cubicBezTo>
                  <a:cubicBezTo>
                    <a:pt x="55" y="28"/>
                    <a:pt x="53" y="27"/>
                    <a:pt x="50" y="27"/>
                  </a:cubicBezTo>
                  <a:cubicBezTo>
                    <a:pt x="48" y="27"/>
                    <a:pt x="46" y="28"/>
                    <a:pt x="45" y="30"/>
                  </a:cubicBezTo>
                  <a:cubicBezTo>
                    <a:pt x="44" y="32"/>
                    <a:pt x="43" y="36"/>
                    <a:pt x="43" y="4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9"/>
                    <a:pt x="44" y="63"/>
                    <a:pt x="45" y="65"/>
                  </a:cubicBezTo>
                  <a:cubicBezTo>
                    <a:pt x="46" y="67"/>
                    <a:pt x="48" y="68"/>
                    <a:pt x="51" y="68"/>
                  </a:cubicBezTo>
                  <a:cubicBezTo>
                    <a:pt x="53" y="68"/>
                    <a:pt x="55" y="67"/>
                    <a:pt x="56" y="65"/>
                  </a:cubicBezTo>
                  <a:cubicBezTo>
                    <a:pt x="57" y="63"/>
                    <a:pt x="58" y="59"/>
                    <a:pt x="58" y="53"/>
                  </a:cubicBezTo>
                  <a:lnTo>
                    <a:pt x="58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146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11424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/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856735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5400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>
            <a:noAutofit/>
          </a:bodyPr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529EC3-081C-47FC-B774-A421358BCC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7384" y="1682712"/>
            <a:ext cx="5400000" cy="4509288"/>
          </a:xfrm>
        </p:spPr>
        <p:txBody>
          <a:bodyPr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13555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31259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2BE351E-3CD3-4D12-BCFA-ACCAE54A9F14}"/>
              </a:ext>
            </a:extLst>
          </p:cNvPr>
          <p:cNvGrpSpPr/>
          <p:nvPr userDrawn="1"/>
        </p:nvGrpSpPr>
        <p:grpSpPr>
          <a:xfrm>
            <a:off x="1059" y="0"/>
            <a:ext cx="12192000" cy="6871644"/>
            <a:chOff x="1059" y="0"/>
            <a:chExt cx="12192000" cy="68716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0811E7-779A-442C-9D6A-61F2E925DC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9" y="0"/>
              <a:ext cx="12192000" cy="687164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F36600-5903-4313-B9C6-BB2D81749BBD}"/>
                </a:ext>
              </a:extLst>
            </p:cNvPr>
            <p:cNvGrpSpPr/>
            <p:nvPr userDrawn="1"/>
          </p:nvGrpSpPr>
          <p:grpSpPr>
            <a:xfrm>
              <a:off x="8391711" y="749755"/>
              <a:ext cx="3432441" cy="4775692"/>
              <a:chOff x="8391711" y="749755"/>
              <a:chExt cx="3432441" cy="477569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D93BBE-C2CF-4B8D-BE84-BDE427626B1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391711" y="749755"/>
                <a:ext cx="3432441" cy="3641270"/>
              </a:xfrm>
              <a:prstGeom prst="rect">
                <a:avLst/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961D6C6-7093-418E-806C-E8C5B5DD1E77}"/>
                  </a:ext>
                </a:extLst>
              </p:cNvPr>
              <p:cNvSpPr/>
              <p:nvPr userDrawn="1"/>
            </p:nvSpPr>
            <p:spPr>
              <a:xfrm rot="719312">
                <a:off x="10761109" y="4600738"/>
                <a:ext cx="1000125" cy="924709"/>
              </a:xfrm>
              <a:prstGeom prst="ellipse">
                <a:avLst/>
              </a:prstGeom>
              <a:solidFill>
                <a:srgbClr val="E7232F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accent1"/>
                  </a:solidFill>
                </a:endParaRPr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429" y="1484124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3CC4DCE7-3DB9-4C95-A52F-06312AA90105}"/>
              </a:ext>
            </a:extLst>
          </p:cNvPr>
          <p:cNvGrpSpPr/>
          <p:nvPr userDrawn="1"/>
        </p:nvGrpSpPr>
        <p:grpSpPr>
          <a:xfrm>
            <a:off x="2133316" y="4692996"/>
            <a:ext cx="1157976" cy="508919"/>
            <a:chOff x="5226050" y="3043238"/>
            <a:chExt cx="1744663" cy="766763"/>
          </a:xfrm>
          <a:solidFill>
            <a:schemeClr val="accent1"/>
          </a:solidFill>
          <a:effectLst/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F77C827B-4FAF-4BA6-9AC5-4BAE77C18C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6050" y="3043238"/>
              <a:ext cx="417513" cy="754063"/>
            </a:xfrm>
            <a:custGeom>
              <a:avLst/>
              <a:gdLst>
                <a:gd name="T0" fmla="*/ 94 w 98"/>
                <a:gd name="T1" fmla="*/ 145 h 175"/>
                <a:gd name="T2" fmla="*/ 94 w 98"/>
                <a:gd name="T3" fmla="*/ 175 h 175"/>
                <a:gd name="T4" fmla="*/ 0 w 98"/>
                <a:gd name="T5" fmla="*/ 175 h 175"/>
                <a:gd name="T6" fmla="*/ 0 w 98"/>
                <a:gd name="T7" fmla="*/ 150 h 175"/>
                <a:gd name="T8" fmla="*/ 50 w 98"/>
                <a:gd name="T9" fmla="*/ 66 h 175"/>
                <a:gd name="T10" fmla="*/ 57 w 98"/>
                <a:gd name="T11" fmla="*/ 41 h 175"/>
                <a:gd name="T12" fmla="*/ 55 w 98"/>
                <a:gd name="T13" fmla="*/ 30 h 175"/>
                <a:gd name="T14" fmla="*/ 48 w 98"/>
                <a:gd name="T15" fmla="*/ 27 h 175"/>
                <a:gd name="T16" fmla="*/ 41 w 98"/>
                <a:gd name="T17" fmla="*/ 31 h 175"/>
                <a:gd name="T18" fmla="*/ 38 w 98"/>
                <a:gd name="T19" fmla="*/ 46 h 175"/>
                <a:gd name="T20" fmla="*/ 38 w 98"/>
                <a:gd name="T21" fmla="*/ 62 h 175"/>
                <a:gd name="T22" fmla="*/ 0 w 98"/>
                <a:gd name="T23" fmla="*/ 62 h 175"/>
                <a:gd name="T24" fmla="*/ 0 w 98"/>
                <a:gd name="T25" fmla="*/ 56 h 175"/>
                <a:gd name="T26" fmla="*/ 2 w 98"/>
                <a:gd name="T27" fmla="*/ 33 h 175"/>
                <a:gd name="T28" fmla="*/ 9 w 98"/>
                <a:gd name="T29" fmla="*/ 17 h 175"/>
                <a:gd name="T30" fmla="*/ 24 w 98"/>
                <a:gd name="T31" fmla="*/ 5 h 175"/>
                <a:gd name="T32" fmla="*/ 46 w 98"/>
                <a:gd name="T33" fmla="*/ 0 h 175"/>
                <a:gd name="T34" fmla="*/ 85 w 98"/>
                <a:gd name="T35" fmla="*/ 13 h 175"/>
                <a:gd name="T36" fmla="*/ 98 w 98"/>
                <a:gd name="T37" fmla="*/ 45 h 175"/>
                <a:gd name="T38" fmla="*/ 90 w 98"/>
                <a:gd name="T39" fmla="*/ 76 h 175"/>
                <a:gd name="T40" fmla="*/ 47 w 98"/>
                <a:gd name="T41" fmla="*/ 145 h 175"/>
                <a:gd name="T42" fmla="*/ 94 w 98"/>
                <a:gd name="T43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75">
                  <a:moveTo>
                    <a:pt x="94" y="145"/>
                  </a:moveTo>
                  <a:cubicBezTo>
                    <a:pt x="94" y="175"/>
                    <a:pt x="94" y="175"/>
                    <a:pt x="94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8" y="105"/>
                    <a:pt x="44" y="77"/>
                    <a:pt x="50" y="66"/>
                  </a:cubicBezTo>
                  <a:cubicBezTo>
                    <a:pt x="55" y="55"/>
                    <a:pt x="57" y="47"/>
                    <a:pt x="57" y="41"/>
                  </a:cubicBezTo>
                  <a:cubicBezTo>
                    <a:pt x="57" y="36"/>
                    <a:pt x="57" y="32"/>
                    <a:pt x="55" y="30"/>
                  </a:cubicBezTo>
                  <a:cubicBezTo>
                    <a:pt x="53" y="28"/>
                    <a:pt x="51" y="27"/>
                    <a:pt x="48" y="27"/>
                  </a:cubicBezTo>
                  <a:cubicBezTo>
                    <a:pt x="45" y="27"/>
                    <a:pt x="42" y="28"/>
                    <a:pt x="41" y="31"/>
                  </a:cubicBezTo>
                  <a:cubicBezTo>
                    <a:pt x="39" y="33"/>
                    <a:pt x="38" y="38"/>
                    <a:pt x="38" y="46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1" y="39"/>
                    <a:pt x="2" y="33"/>
                  </a:cubicBezTo>
                  <a:cubicBezTo>
                    <a:pt x="2" y="28"/>
                    <a:pt x="5" y="22"/>
                    <a:pt x="9" y="17"/>
                  </a:cubicBezTo>
                  <a:cubicBezTo>
                    <a:pt x="13" y="11"/>
                    <a:pt x="18" y="7"/>
                    <a:pt x="24" y="5"/>
                  </a:cubicBezTo>
                  <a:cubicBezTo>
                    <a:pt x="30" y="2"/>
                    <a:pt x="37" y="0"/>
                    <a:pt x="46" y="0"/>
                  </a:cubicBezTo>
                  <a:cubicBezTo>
                    <a:pt x="63" y="0"/>
                    <a:pt x="76" y="5"/>
                    <a:pt x="85" y="13"/>
                  </a:cubicBezTo>
                  <a:cubicBezTo>
                    <a:pt x="93" y="22"/>
                    <a:pt x="98" y="32"/>
                    <a:pt x="98" y="45"/>
                  </a:cubicBezTo>
                  <a:cubicBezTo>
                    <a:pt x="98" y="55"/>
                    <a:pt x="95" y="65"/>
                    <a:pt x="90" y="76"/>
                  </a:cubicBezTo>
                  <a:cubicBezTo>
                    <a:pt x="85" y="87"/>
                    <a:pt x="71" y="110"/>
                    <a:pt x="47" y="145"/>
                  </a:cubicBezTo>
                  <a:lnTo>
                    <a:pt x="94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384D0781-EF7C-4F0D-97FB-1E33BEF7AA2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94363" y="3043238"/>
              <a:ext cx="431800" cy="766763"/>
            </a:xfrm>
            <a:custGeom>
              <a:avLst/>
              <a:gdLst>
                <a:gd name="T0" fmla="*/ 101 w 101"/>
                <a:gd name="T1" fmla="*/ 62 h 178"/>
                <a:gd name="T2" fmla="*/ 101 w 101"/>
                <a:gd name="T3" fmla="*/ 119 h 178"/>
                <a:gd name="T4" fmla="*/ 99 w 101"/>
                <a:gd name="T5" fmla="*/ 147 h 178"/>
                <a:gd name="T6" fmla="*/ 90 w 101"/>
                <a:gd name="T7" fmla="*/ 163 h 178"/>
                <a:gd name="T8" fmla="*/ 74 w 101"/>
                <a:gd name="T9" fmla="*/ 174 h 178"/>
                <a:gd name="T10" fmla="*/ 53 w 101"/>
                <a:gd name="T11" fmla="*/ 178 h 178"/>
                <a:gd name="T12" fmla="*/ 28 w 101"/>
                <a:gd name="T13" fmla="*/ 174 h 178"/>
                <a:gd name="T14" fmla="*/ 11 w 101"/>
                <a:gd name="T15" fmla="*/ 163 h 178"/>
                <a:gd name="T16" fmla="*/ 3 w 101"/>
                <a:gd name="T17" fmla="*/ 147 h 178"/>
                <a:gd name="T18" fmla="*/ 0 w 101"/>
                <a:gd name="T19" fmla="*/ 121 h 178"/>
                <a:gd name="T20" fmla="*/ 0 w 101"/>
                <a:gd name="T21" fmla="*/ 62 h 178"/>
                <a:gd name="T22" fmla="*/ 4 w 101"/>
                <a:gd name="T23" fmla="*/ 26 h 178"/>
                <a:gd name="T24" fmla="*/ 21 w 101"/>
                <a:gd name="T25" fmla="*/ 8 h 178"/>
                <a:gd name="T26" fmla="*/ 50 w 101"/>
                <a:gd name="T27" fmla="*/ 0 h 178"/>
                <a:gd name="T28" fmla="*/ 75 w 101"/>
                <a:gd name="T29" fmla="*/ 5 h 178"/>
                <a:gd name="T30" fmla="*/ 91 w 101"/>
                <a:gd name="T31" fmla="*/ 17 h 178"/>
                <a:gd name="T32" fmla="*/ 99 w 101"/>
                <a:gd name="T33" fmla="*/ 33 h 178"/>
                <a:gd name="T34" fmla="*/ 101 w 101"/>
                <a:gd name="T35" fmla="*/ 62 h 178"/>
                <a:gd name="T36" fmla="*/ 58 w 101"/>
                <a:gd name="T37" fmla="*/ 47 h 178"/>
                <a:gd name="T38" fmla="*/ 57 w 101"/>
                <a:gd name="T39" fmla="*/ 30 h 178"/>
                <a:gd name="T40" fmla="*/ 51 w 101"/>
                <a:gd name="T41" fmla="*/ 27 h 178"/>
                <a:gd name="T42" fmla="*/ 44 w 101"/>
                <a:gd name="T43" fmla="*/ 30 h 178"/>
                <a:gd name="T44" fmla="*/ 43 w 101"/>
                <a:gd name="T45" fmla="*/ 47 h 178"/>
                <a:gd name="T46" fmla="*/ 43 w 101"/>
                <a:gd name="T47" fmla="*/ 131 h 178"/>
                <a:gd name="T48" fmla="*/ 44 w 101"/>
                <a:gd name="T49" fmla="*/ 148 h 178"/>
                <a:gd name="T50" fmla="*/ 51 w 101"/>
                <a:gd name="T51" fmla="*/ 152 h 178"/>
                <a:gd name="T52" fmla="*/ 57 w 101"/>
                <a:gd name="T53" fmla="*/ 148 h 178"/>
                <a:gd name="T54" fmla="*/ 58 w 101"/>
                <a:gd name="T55" fmla="*/ 132 h 178"/>
                <a:gd name="T56" fmla="*/ 58 w 101"/>
                <a:gd name="T57" fmla="*/ 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" h="178">
                  <a:moveTo>
                    <a:pt x="101" y="62"/>
                  </a:moveTo>
                  <a:cubicBezTo>
                    <a:pt x="101" y="119"/>
                    <a:pt x="101" y="119"/>
                    <a:pt x="101" y="119"/>
                  </a:cubicBezTo>
                  <a:cubicBezTo>
                    <a:pt x="101" y="131"/>
                    <a:pt x="100" y="141"/>
                    <a:pt x="99" y="147"/>
                  </a:cubicBezTo>
                  <a:cubicBezTo>
                    <a:pt x="97" y="153"/>
                    <a:pt x="94" y="158"/>
                    <a:pt x="90" y="163"/>
                  </a:cubicBezTo>
                  <a:cubicBezTo>
                    <a:pt x="86" y="168"/>
                    <a:pt x="80" y="172"/>
                    <a:pt x="74" y="174"/>
                  </a:cubicBezTo>
                  <a:cubicBezTo>
                    <a:pt x="68" y="177"/>
                    <a:pt x="61" y="178"/>
                    <a:pt x="53" y="178"/>
                  </a:cubicBezTo>
                  <a:cubicBezTo>
                    <a:pt x="43" y="178"/>
                    <a:pt x="34" y="177"/>
                    <a:pt x="28" y="174"/>
                  </a:cubicBezTo>
                  <a:cubicBezTo>
                    <a:pt x="21" y="172"/>
                    <a:pt x="15" y="168"/>
                    <a:pt x="11" y="163"/>
                  </a:cubicBezTo>
                  <a:cubicBezTo>
                    <a:pt x="7" y="158"/>
                    <a:pt x="5" y="153"/>
                    <a:pt x="3" y="147"/>
                  </a:cubicBezTo>
                  <a:cubicBezTo>
                    <a:pt x="1" y="142"/>
                    <a:pt x="0" y="133"/>
                    <a:pt x="0" y="12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46"/>
                    <a:pt x="2" y="34"/>
                    <a:pt x="4" y="26"/>
                  </a:cubicBezTo>
                  <a:cubicBezTo>
                    <a:pt x="7" y="19"/>
                    <a:pt x="12" y="12"/>
                    <a:pt x="21" y="8"/>
                  </a:cubicBezTo>
                  <a:cubicBezTo>
                    <a:pt x="29" y="3"/>
                    <a:pt x="38" y="0"/>
                    <a:pt x="50" y="0"/>
                  </a:cubicBezTo>
                  <a:cubicBezTo>
                    <a:pt x="59" y="0"/>
                    <a:pt x="68" y="2"/>
                    <a:pt x="75" y="5"/>
                  </a:cubicBezTo>
                  <a:cubicBezTo>
                    <a:pt x="82" y="9"/>
                    <a:pt x="88" y="13"/>
                    <a:pt x="91" y="17"/>
                  </a:cubicBezTo>
                  <a:cubicBezTo>
                    <a:pt x="95" y="22"/>
                    <a:pt x="98" y="27"/>
                    <a:pt x="99" y="33"/>
                  </a:cubicBezTo>
                  <a:cubicBezTo>
                    <a:pt x="100" y="39"/>
                    <a:pt x="101" y="49"/>
                    <a:pt x="101" y="62"/>
                  </a:cubicBezTo>
                  <a:close/>
                  <a:moveTo>
                    <a:pt x="58" y="47"/>
                  </a:moveTo>
                  <a:cubicBezTo>
                    <a:pt x="58" y="38"/>
                    <a:pt x="58" y="32"/>
                    <a:pt x="57" y="30"/>
                  </a:cubicBezTo>
                  <a:cubicBezTo>
                    <a:pt x="56" y="28"/>
                    <a:pt x="54" y="27"/>
                    <a:pt x="51" y="27"/>
                  </a:cubicBezTo>
                  <a:cubicBezTo>
                    <a:pt x="48" y="27"/>
                    <a:pt x="46" y="28"/>
                    <a:pt x="44" y="30"/>
                  </a:cubicBezTo>
                  <a:cubicBezTo>
                    <a:pt x="43" y="33"/>
                    <a:pt x="43" y="38"/>
                    <a:pt x="43" y="47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40"/>
                    <a:pt x="43" y="146"/>
                    <a:pt x="44" y="148"/>
                  </a:cubicBezTo>
                  <a:cubicBezTo>
                    <a:pt x="45" y="151"/>
                    <a:pt x="47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8" y="140"/>
                    <a:pt x="58" y="132"/>
                  </a:cubicBezTo>
                  <a:lnTo>
                    <a:pt x="58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246EA666-75FC-436C-AEB5-B4BA30B942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4263" y="3060700"/>
              <a:ext cx="306388" cy="736600"/>
            </a:xfrm>
            <a:custGeom>
              <a:avLst/>
              <a:gdLst>
                <a:gd name="T0" fmla="*/ 72 w 72"/>
                <a:gd name="T1" fmla="*/ 0 h 171"/>
                <a:gd name="T2" fmla="*/ 72 w 72"/>
                <a:gd name="T3" fmla="*/ 171 h 171"/>
                <a:gd name="T4" fmla="*/ 29 w 72"/>
                <a:gd name="T5" fmla="*/ 171 h 171"/>
                <a:gd name="T6" fmla="*/ 29 w 72"/>
                <a:gd name="T7" fmla="*/ 79 h 171"/>
                <a:gd name="T8" fmla="*/ 28 w 72"/>
                <a:gd name="T9" fmla="*/ 55 h 171"/>
                <a:gd name="T10" fmla="*/ 23 w 72"/>
                <a:gd name="T11" fmla="*/ 49 h 171"/>
                <a:gd name="T12" fmla="*/ 4 w 72"/>
                <a:gd name="T13" fmla="*/ 47 h 171"/>
                <a:gd name="T14" fmla="*/ 0 w 72"/>
                <a:gd name="T15" fmla="*/ 47 h 171"/>
                <a:gd name="T16" fmla="*/ 0 w 72"/>
                <a:gd name="T17" fmla="*/ 27 h 171"/>
                <a:gd name="T18" fmla="*/ 47 w 72"/>
                <a:gd name="T19" fmla="*/ 0 h 171"/>
                <a:gd name="T20" fmla="*/ 72 w 72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71">
                  <a:moveTo>
                    <a:pt x="72" y="0"/>
                  </a:moveTo>
                  <a:cubicBezTo>
                    <a:pt x="72" y="171"/>
                    <a:pt x="72" y="171"/>
                    <a:pt x="72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66"/>
                    <a:pt x="29" y="58"/>
                    <a:pt x="28" y="55"/>
                  </a:cubicBezTo>
                  <a:cubicBezTo>
                    <a:pt x="28" y="52"/>
                    <a:pt x="26" y="50"/>
                    <a:pt x="23" y="49"/>
                  </a:cubicBezTo>
                  <a:cubicBezTo>
                    <a:pt x="20" y="48"/>
                    <a:pt x="14" y="47"/>
                    <a:pt x="4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" y="23"/>
                    <a:pt x="36" y="14"/>
                    <a:pt x="47" y="0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F31C48C-4997-40A9-B9A1-77610D6BC3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38913" y="3043238"/>
              <a:ext cx="431800" cy="766763"/>
            </a:xfrm>
            <a:custGeom>
              <a:avLst/>
              <a:gdLst>
                <a:gd name="T0" fmla="*/ 82 w 101"/>
                <a:gd name="T1" fmla="*/ 78 h 178"/>
                <a:gd name="T2" fmla="*/ 96 w 101"/>
                <a:gd name="T3" fmla="*/ 89 h 178"/>
                <a:gd name="T4" fmla="*/ 101 w 101"/>
                <a:gd name="T5" fmla="*/ 125 h 178"/>
                <a:gd name="T6" fmla="*/ 97 w 101"/>
                <a:gd name="T7" fmla="*/ 155 h 178"/>
                <a:gd name="T8" fmla="*/ 82 w 101"/>
                <a:gd name="T9" fmla="*/ 172 h 178"/>
                <a:gd name="T10" fmla="*/ 51 w 101"/>
                <a:gd name="T11" fmla="*/ 178 h 178"/>
                <a:gd name="T12" fmla="*/ 20 w 101"/>
                <a:gd name="T13" fmla="*/ 172 h 178"/>
                <a:gd name="T14" fmla="*/ 5 w 101"/>
                <a:gd name="T15" fmla="*/ 156 h 178"/>
                <a:gd name="T16" fmla="*/ 0 w 101"/>
                <a:gd name="T17" fmla="*/ 123 h 178"/>
                <a:gd name="T18" fmla="*/ 2 w 101"/>
                <a:gd name="T19" fmla="*/ 96 h 178"/>
                <a:gd name="T20" fmla="*/ 17 w 101"/>
                <a:gd name="T21" fmla="*/ 78 h 178"/>
                <a:gd name="T22" fmla="*/ 5 w 101"/>
                <a:gd name="T23" fmla="*/ 66 h 178"/>
                <a:gd name="T24" fmla="*/ 1 w 101"/>
                <a:gd name="T25" fmla="*/ 45 h 178"/>
                <a:gd name="T26" fmla="*/ 13 w 101"/>
                <a:gd name="T27" fmla="*/ 12 h 178"/>
                <a:gd name="T28" fmla="*/ 50 w 101"/>
                <a:gd name="T29" fmla="*/ 0 h 178"/>
                <a:gd name="T30" fmla="*/ 89 w 101"/>
                <a:gd name="T31" fmla="*/ 12 h 178"/>
                <a:gd name="T32" fmla="*/ 100 w 101"/>
                <a:gd name="T33" fmla="*/ 46 h 178"/>
                <a:gd name="T34" fmla="*/ 96 w 101"/>
                <a:gd name="T35" fmla="*/ 66 h 178"/>
                <a:gd name="T36" fmla="*/ 82 w 101"/>
                <a:gd name="T37" fmla="*/ 78 h 178"/>
                <a:gd name="T38" fmla="*/ 59 w 101"/>
                <a:gd name="T39" fmla="*/ 112 h 178"/>
                <a:gd name="T40" fmla="*/ 57 w 101"/>
                <a:gd name="T41" fmla="*/ 99 h 178"/>
                <a:gd name="T42" fmla="*/ 50 w 101"/>
                <a:gd name="T43" fmla="*/ 96 h 178"/>
                <a:gd name="T44" fmla="*/ 44 w 101"/>
                <a:gd name="T45" fmla="*/ 99 h 178"/>
                <a:gd name="T46" fmla="*/ 42 w 101"/>
                <a:gd name="T47" fmla="*/ 112 h 178"/>
                <a:gd name="T48" fmla="*/ 42 w 101"/>
                <a:gd name="T49" fmla="*/ 134 h 178"/>
                <a:gd name="T50" fmla="*/ 44 w 101"/>
                <a:gd name="T51" fmla="*/ 148 h 178"/>
                <a:gd name="T52" fmla="*/ 51 w 101"/>
                <a:gd name="T53" fmla="*/ 152 h 178"/>
                <a:gd name="T54" fmla="*/ 57 w 101"/>
                <a:gd name="T55" fmla="*/ 148 h 178"/>
                <a:gd name="T56" fmla="*/ 59 w 101"/>
                <a:gd name="T57" fmla="*/ 134 h 178"/>
                <a:gd name="T58" fmla="*/ 59 w 101"/>
                <a:gd name="T59" fmla="*/ 112 h 178"/>
                <a:gd name="T60" fmla="*/ 58 w 101"/>
                <a:gd name="T61" fmla="*/ 41 h 178"/>
                <a:gd name="T62" fmla="*/ 56 w 101"/>
                <a:gd name="T63" fmla="*/ 30 h 178"/>
                <a:gd name="T64" fmla="*/ 50 w 101"/>
                <a:gd name="T65" fmla="*/ 27 h 178"/>
                <a:gd name="T66" fmla="*/ 45 w 101"/>
                <a:gd name="T67" fmla="*/ 30 h 178"/>
                <a:gd name="T68" fmla="*/ 43 w 101"/>
                <a:gd name="T69" fmla="*/ 41 h 178"/>
                <a:gd name="T70" fmla="*/ 43 w 101"/>
                <a:gd name="T71" fmla="*/ 54 h 178"/>
                <a:gd name="T72" fmla="*/ 45 w 101"/>
                <a:gd name="T73" fmla="*/ 65 h 178"/>
                <a:gd name="T74" fmla="*/ 51 w 101"/>
                <a:gd name="T75" fmla="*/ 68 h 178"/>
                <a:gd name="T76" fmla="*/ 56 w 101"/>
                <a:gd name="T77" fmla="*/ 65 h 178"/>
                <a:gd name="T78" fmla="*/ 58 w 101"/>
                <a:gd name="T79" fmla="*/ 53 h 178"/>
                <a:gd name="T80" fmla="*/ 58 w 101"/>
                <a:gd name="T81" fmla="*/ 4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78">
                  <a:moveTo>
                    <a:pt x="82" y="78"/>
                  </a:moveTo>
                  <a:cubicBezTo>
                    <a:pt x="88" y="80"/>
                    <a:pt x="93" y="84"/>
                    <a:pt x="96" y="89"/>
                  </a:cubicBezTo>
                  <a:cubicBezTo>
                    <a:pt x="100" y="94"/>
                    <a:pt x="101" y="106"/>
                    <a:pt x="101" y="125"/>
                  </a:cubicBezTo>
                  <a:cubicBezTo>
                    <a:pt x="101" y="139"/>
                    <a:pt x="100" y="149"/>
                    <a:pt x="97" y="155"/>
                  </a:cubicBezTo>
                  <a:cubicBezTo>
                    <a:pt x="95" y="162"/>
                    <a:pt x="89" y="167"/>
                    <a:pt x="82" y="172"/>
                  </a:cubicBezTo>
                  <a:cubicBezTo>
                    <a:pt x="74" y="176"/>
                    <a:pt x="64" y="178"/>
                    <a:pt x="51" y="178"/>
                  </a:cubicBezTo>
                  <a:cubicBezTo>
                    <a:pt x="38" y="178"/>
                    <a:pt x="28" y="176"/>
                    <a:pt x="20" y="172"/>
                  </a:cubicBezTo>
                  <a:cubicBezTo>
                    <a:pt x="13" y="168"/>
                    <a:pt x="8" y="162"/>
                    <a:pt x="5" y="156"/>
                  </a:cubicBezTo>
                  <a:cubicBezTo>
                    <a:pt x="1" y="149"/>
                    <a:pt x="0" y="138"/>
                    <a:pt x="0" y="123"/>
                  </a:cubicBezTo>
                  <a:cubicBezTo>
                    <a:pt x="0" y="112"/>
                    <a:pt x="1" y="104"/>
                    <a:pt x="2" y="96"/>
                  </a:cubicBezTo>
                  <a:cubicBezTo>
                    <a:pt x="4" y="88"/>
                    <a:pt x="9" y="82"/>
                    <a:pt x="17" y="78"/>
                  </a:cubicBezTo>
                  <a:cubicBezTo>
                    <a:pt x="12" y="75"/>
                    <a:pt x="8" y="71"/>
                    <a:pt x="5" y="66"/>
                  </a:cubicBezTo>
                  <a:cubicBezTo>
                    <a:pt x="3" y="60"/>
                    <a:pt x="1" y="53"/>
                    <a:pt x="1" y="45"/>
                  </a:cubicBezTo>
                  <a:cubicBezTo>
                    <a:pt x="1" y="30"/>
                    <a:pt x="5" y="19"/>
                    <a:pt x="13" y="12"/>
                  </a:cubicBezTo>
                  <a:cubicBezTo>
                    <a:pt x="22" y="4"/>
                    <a:pt x="34" y="0"/>
                    <a:pt x="50" y="0"/>
                  </a:cubicBezTo>
                  <a:cubicBezTo>
                    <a:pt x="69" y="0"/>
                    <a:pt x="82" y="4"/>
                    <a:pt x="89" y="12"/>
                  </a:cubicBezTo>
                  <a:cubicBezTo>
                    <a:pt x="96" y="20"/>
                    <a:pt x="100" y="31"/>
                    <a:pt x="100" y="46"/>
                  </a:cubicBezTo>
                  <a:cubicBezTo>
                    <a:pt x="100" y="55"/>
                    <a:pt x="99" y="61"/>
                    <a:pt x="96" y="66"/>
                  </a:cubicBezTo>
                  <a:cubicBezTo>
                    <a:pt x="94" y="70"/>
                    <a:pt x="89" y="74"/>
                    <a:pt x="82" y="78"/>
                  </a:cubicBezTo>
                  <a:close/>
                  <a:moveTo>
                    <a:pt x="59" y="112"/>
                  </a:moveTo>
                  <a:cubicBezTo>
                    <a:pt x="59" y="105"/>
                    <a:pt x="58" y="101"/>
                    <a:pt x="57" y="99"/>
                  </a:cubicBezTo>
                  <a:cubicBezTo>
                    <a:pt x="55" y="97"/>
                    <a:pt x="53" y="96"/>
                    <a:pt x="50" y="96"/>
                  </a:cubicBezTo>
                  <a:cubicBezTo>
                    <a:pt x="47" y="96"/>
                    <a:pt x="45" y="97"/>
                    <a:pt x="44" y="99"/>
                  </a:cubicBezTo>
                  <a:cubicBezTo>
                    <a:pt x="43" y="101"/>
                    <a:pt x="42" y="105"/>
                    <a:pt x="42" y="112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42"/>
                    <a:pt x="43" y="146"/>
                    <a:pt x="44" y="148"/>
                  </a:cubicBezTo>
                  <a:cubicBezTo>
                    <a:pt x="46" y="150"/>
                    <a:pt x="48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9" y="141"/>
                    <a:pt x="59" y="134"/>
                  </a:cubicBezTo>
                  <a:lnTo>
                    <a:pt x="59" y="112"/>
                  </a:lnTo>
                  <a:close/>
                  <a:moveTo>
                    <a:pt x="58" y="41"/>
                  </a:moveTo>
                  <a:cubicBezTo>
                    <a:pt x="58" y="35"/>
                    <a:pt x="57" y="31"/>
                    <a:pt x="56" y="30"/>
                  </a:cubicBezTo>
                  <a:cubicBezTo>
                    <a:pt x="55" y="28"/>
                    <a:pt x="53" y="27"/>
                    <a:pt x="50" y="27"/>
                  </a:cubicBezTo>
                  <a:cubicBezTo>
                    <a:pt x="48" y="27"/>
                    <a:pt x="46" y="28"/>
                    <a:pt x="45" y="30"/>
                  </a:cubicBezTo>
                  <a:cubicBezTo>
                    <a:pt x="44" y="32"/>
                    <a:pt x="43" y="36"/>
                    <a:pt x="43" y="4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9"/>
                    <a:pt x="44" y="63"/>
                    <a:pt x="45" y="65"/>
                  </a:cubicBezTo>
                  <a:cubicBezTo>
                    <a:pt x="46" y="67"/>
                    <a:pt x="48" y="68"/>
                    <a:pt x="51" y="68"/>
                  </a:cubicBezTo>
                  <a:cubicBezTo>
                    <a:pt x="53" y="68"/>
                    <a:pt x="55" y="67"/>
                    <a:pt x="56" y="65"/>
                  </a:cubicBezTo>
                  <a:cubicBezTo>
                    <a:pt x="57" y="63"/>
                    <a:pt x="58" y="59"/>
                    <a:pt x="58" y="53"/>
                  </a:cubicBezTo>
                  <a:lnTo>
                    <a:pt x="58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6478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77EDD548-8252-4718-B769-39DCCA1691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11">
            <a:extLst>
              <a:ext uri="{FF2B5EF4-FFF2-40B4-BE49-F238E27FC236}">
                <a16:creationId xmlns:a16="http://schemas.microsoft.com/office/drawing/2014/main" id="{CD53B230-A8A0-4ED1-AE95-04465052EE0A}"/>
              </a:ext>
            </a:extLst>
          </p:cNvPr>
          <p:cNvGrpSpPr/>
          <p:nvPr userDrawn="1"/>
        </p:nvGrpSpPr>
        <p:grpSpPr>
          <a:xfrm>
            <a:off x="-109797" y="2177877"/>
            <a:ext cx="7601991" cy="3240618"/>
            <a:chOff x="1688863" y="2528953"/>
            <a:chExt cx="5451536" cy="2326853"/>
          </a:xfrm>
        </p:grpSpPr>
        <p:pic>
          <p:nvPicPr>
            <p:cNvPr id="22" name="_effect">
              <a:extLst>
                <a:ext uri="{FF2B5EF4-FFF2-40B4-BE49-F238E27FC236}">
                  <a16:creationId xmlns:a16="http://schemas.microsoft.com/office/drawing/2014/main" id="{7EDC03CD-8167-42DC-962E-F82DC1BB7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652152">
              <a:off x="2464356" y="3763284"/>
              <a:ext cx="3693744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_effect">
              <a:extLst>
                <a:ext uri="{FF2B5EF4-FFF2-40B4-BE49-F238E27FC236}">
                  <a16:creationId xmlns:a16="http://schemas.microsoft.com/office/drawing/2014/main" id="{C0BA8AE7-7660-4D1F-9A35-4FBE6DA0B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1688863" y="356034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_effect">
              <a:extLst>
                <a:ext uri="{FF2B5EF4-FFF2-40B4-BE49-F238E27FC236}">
                  <a16:creationId xmlns:a16="http://schemas.microsoft.com/office/drawing/2014/main" id="{930159DA-72E3-43BA-BC6D-F1B47E408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4609823" y="404963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_color1">
              <a:extLst>
                <a:ext uri="{FF2B5EF4-FFF2-40B4-BE49-F238E27FC236}">
                  <a16:creationId xmlns:a16="http://schemas.microsoft.com/office/drawing/2014/main" id="{8FD4C1E6-7AD1-45DB-BB1E-4BAF244C23DE}"/>
                </a:ext>
              </a:extLst>
            </p:cNvPr>
            <p:cNvSpPr/>
            <p:nvPr/>
          </p:nvSpPr>
          <p:spPr bwMode="gray">
            <a:xfrm>
              <a:off x="2340626" y="2528953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  <a:scene3d>
              <a:camera prst="perspectiveContrastingRightFacing" fov="4800000">
                <a:rot lat="868652" lon="20663751" rev="61968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ctr"/>
            <a:lstStyle/>
            <a:p>
              <a:pPr algn="ctr"/>
              <a:r>
                <a:rPr lang="de-DE" sz="15200" b="1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26" name="_color1">
              <a:extLst>
                <a:ext uri="{FF2B5EF4-FFF2-40B4-BE49-F238E27FC236}">
                  <a16:creationId xmlns:a16="http://schemas.microsoft.com/office/drawing/2014/main" id="{AD6E1522-C941-43E4-BF3C-1C11BE1A77C5}"/>
                </a:ext>
              </a:extLst>
            </p:cNvPr>
            <p:cNvSpPr/>
            <p:nvPr/>
          </p:nvSpPr>
          <p:spPr bwMode="gray">
            <a:xfrm>
              <a:off x="3545061" y="2743240"/>
              <a:ext cx="1520694" cy="1520694"/>
            </a:xfrm>
            <a:prstGeom prst="roundRect">
              <a:avLst/>
            </a:prstGeom>
            <a:gradFill>
              <a:gsLst>
                <a:gs pos="71000">
                  <a:srgbClr val="969696"/>
                </a:gs>
                <a:gs pos="13000">
                  <a:srgbClr val="E6E6E6"/>
                </a:gs>
              </a:gsLst>
              <a:lin ang="2700000" scaled="0"/>
            </a:gradFill>
            <a:ln>
              <a:noFill/>
            </a:ln>
            <a:effectLst>
              <a:outerShdw blurRad="266700" dist="368300" dir="10800000" algn="r" rotWithShape="0">
                <a:prstClr val="black">
                  <a:alpha val="52000"/>
                </a:prstClr>
              </a:outerShdw>
            </a:effectLst>
            <a:scene3d>
              <a:camera prst="perspectiveContrastingRightFacing" fov="4800000">
                <a:rot lat="21329594" lon="1612433" rev="21014488"/>
              </a:camera>
              <a:lightRig rig="threePt" dir="t">
                <a:rot lat="0" lon="0" rev="16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27" name="_color1">
              <a:extLst>
                <a:ext uri="{FF2B5EF4-FFF2-40B4-BE49-F238E27FC236}">
                  <a16:creationId xmlns:a16="http://schemas.microsoft.com/office/drawing/2014/main" id="{A8E933FF-0219-4E3F-A981-C4E9A0C7078C}"/>
                </a:ext>
              </a:extLst>
            </p:cNvPr>
            <p:cNvSpPr/>
            <p:nvPr/>
          </p:nvSpPr>
          <p:spPr bwMode="gray">
            <a:xfrm>
              <a:off x="5075851" y="3051766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04800" dist="101600" dir="10200000" algn="b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4800000">
                <a:rot lat="868650" lon="20663754" rev="61970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BB0D8DC-AA03-4A1F-8877-08A2AA1E14ED}"/>
              </a:ext>
            </a:extLst>
          </p:cNvPr>
          <p:cNvGrpSpPr/>
          <p:nvPr userDrawn="1"/>
        </p:nvGrpSpPr>
        <p:grpSpPr>
          <a:xfrm>
            <a:off x="7861612" y="2094680"/>
            <a:ext cx="3333750" cy="3717791"/>
            <a:chOff x="1045429" y="1484124"/>
            <a:chExt cx="3333750" cy="3717791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0562AA5-6BF6-4C62-AF5E-85FE48A7124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045429" y="1484124"/>
              <a:ext cx="3333750" cy="333375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3CC4DCE7-3DB9-4C95-A52F-06312AA90105}"/>
                </a:ext>
              </a:extLst>
            </p:cNvPr>
            <p:cNvGrpSpPr/>
            <p:nvPr userDrawn="1"/>
          </p:nvGrpSpPr>
          <p:grpSpPr>
            <a:xfrm>
              <a:off x="2133316" y="4692996"/>
              <a:ext cx="1157976" cy="508919"/>
              <a:chOff x="5226050" y="3043238"/>
              <a:chExt cx="1744663" cy="766763"/>
            </a:xfrm>
            <a:solidFill>
              <a:schemeClr val="accent1"/>
            </a:solidFill>
            <a:effectLst/>
          </p:grpSpPr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F77C827B-4FAF-4BA6-9AC5-4BAE77C18CD7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5226050" y="3043238"/>
                <a:ext cx="417513" cy="754063"/>
              </a:xfrm>
              <a:custGeom>
                <a:avLst/>
                <a:gdLst>
                  <a:gd name="T0" fmla="*/ 94 w 98"/>
                  <a:gd name="T1" fmla="*/ 145 h 175"/>
                  <a:gd name="T2" fmla="*/ 94 w 98"/>
                  <a:gd name="T3" fmla="*/ 175 h 175"/>
                  <a:gd name="T4" fmla="*/ 0 w 98"/>
                  <a:gd name="T5" fmla="*/ 175 h 175"/>
                  <a:gd name="T6" fmla="*/ 0 w 98"/>
                  <a:gd name="T7" fmla="*/ 150 h 175"/>
                  <a:gd name="T8" fmla="*/ 50 w 98"/>
                  <a:gd name="T9" fmla="*/ 66 h 175"/>
                  <a:gd name="T10" fmla="*/ 57 w 98"/>
                  <a:gd name="T11" fmla="*/ 41 h 175"/>
                  <a:gd name="T12" fmla="*/ 55 w 98"/>
                  <a:gd name="T13" fmla="*/ 30 h 175"/>
                  <a:gd name="T14" fmla="*/ 48 w 98"/>
                  <a:gd name="T15" fmla="*/ 27 h 175"/>
                  <a:gd name="T16" fmla="*/ 41 w 98"/>
                  <a:gd name="T17" fmla="*/ 31 h 175"/>
                  <a:gd name="T18" fmla="*/ 38 w 98"/>
                  <a:gd name="T19" fmla="*/ 46 h 175"/>
                  <a:gd name="T20" fmla="*/ 38 w 98"/>
                  <a:gd name="T21" fmla="*/ 62 h 175"/>
                  <a:gd name="T22" fmla="*/ 0 w 98"/>
                  <a:gd name="T23" fmla="*/ 62 h 175"/>
                  <a:gd name="T24" fmla="*/ 0 w 98"/>
                  <a:gd name="T25" fmla="*/ 56 h 175"/>
                  <a:gd name="T26" fmla="*/ 2 w 98"/>
                  <a:gd name="T27" fmla="*/ 33 h 175"/>
                  <a:gd name="T28" fmla="*/ 9 w 98"/>
                  <a:gd name="T29" fmla="*/ 17 h 175"/>
                  <a:gd name="T30" fmla="*/ 24 w 98"/>
                  <a:gd name="T31" fmla="*/ 5 h 175"/>
                  <a:gd name="T32" fmla="*/ 46 w 98"/>
                  <a:gd name="T33" fmla="*/ 0 h 175"/>
                  <a:gd name="T34" fmla="*/ 85 w 98"/>
                  <a:gd name="T35" fmla="*/ 13 h 175"/>
                  <a:gd name="T36" fmla="*/ 98 w 98"/>
                  <a:gd name="T37" fmla="*/ 45 h 175"/>
                  <a:gd name="T38" fmla="*/ 90 w 98"/>
                  <a:gd name="T39" fmla="*/ 76 h 175"/>
                  <a:gd name="T40" fmla="*/ 47 w 98"/>
                  <a:gd name="T41" fmla="*/ 145 h 175"/>
                  <a:gd name="T42" fmla="*/ 94 w 98"/>
                  <a:gd name="T43" fmla="*/ 145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98" h="175">
                    <a:moveTo>
                      <a:pt x="94" y="145"/>
                    </a:moveTo>
                    <a:cubicBezTo>
                      <a:pt x="94" y="175"/>
                      <a:pt x="94" y="175"/>
                      <a:pt x="94" y="175"/>
                    </a:cubicBezTo>
                    <a:cubicBezTo>
                      <a:pt x="0" y="175"/>
                      <a:pt x="0" y="175"/>
                      <a:pt x="0" y="175"/>
                    </a:cubicBezTo>
                    <a:cubicBezTo>
                      <a:pt x="0" y="150"/>
                      <a:pt x="0" y="150"/>
                      <a:pt x="0" y="150"/>
                    </a:cubicBezTo>
                    <a:cubicBezTo>
                      <a:pt x="28" y="105"/>
                      <a:pt x="44" y="77"/>
                      <a:pt x="50" y="66"/>
                    </a:cubicBezTo>
                    <a:cubicBezTo>
                      <a:pt x="55" y="55"/>
                      <a:pt x="57" y="47"/>
                      <a:pt x="57" y="41"/>
                    </a:cubicBezTo>
                    <a:cubicBezTo>
                      <a:pt x="57" y="36"/>
                      <a:pt x="57" y="32"/>
                      <a:pt x="55" y="30"/>
                    </a:cubicBezTo>
                    <a:cubicBezTo>
                      <a:pt x="53" y="28"/>
                      <a:pt x="51" y="27"/>
                      <a:pt x="48" y="27"/>
                    </a:cubicBezTo>
                    <a:cubicBezTo>
                      <a:pt x="45" y="27"/>
                      <a:pt x="42" y="28"/>
                      <a:pt x="41" y="31"/>
                    </a:cubicBezTo>
                    <a:cubicBezTo>
                      <a:pt x="39" y="33"/>
                      <a:pt x="38" y="38"/>
                      <a:pt x="38" y="46"/>
                    </a:cubicBezTo>
                    <a:cubicBezTo>
                      <a:pt x="38" y="62"/>
                      <a:pt x="38" y="62"/>
                      <a:pt x="38" y="62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56"/>
                      <a:pt x="0" y="56"/>
                      <a:pt x="0" y="56"/>
                    </a:cubicBezTo>
                    <a:cubicBezTo>
                      <a:pt x="0" y="46"/>
                      <a:pt x="1" y="39"/>
                      <a:pt x="2" y="33"/>
                    </a:cubicBezTo>
                    <a:cubicBezTo>
                      <a:pt x="2" y="28"/>
                      <a:pt x="5" y="22"/>
                      <a:pt x="9" y="17"/>
                    </a:cubicBezTo>
                    <a:cubicBezTo>
                      <a:pt x="13" y="11"/>
                      <a:pt x="18" y="7"/>
                      <a:pt x="24" y="5"/>
                    </a:cubicBezTo>
                    <a:cubicBezTo>
                      <a:pt x="30" y="2"/>
                      <a:pt x="37" y="0"/>
                      <a:pt x="46" y="0"/>
                    </a:cubicBezTo>
                    <a:cubicBezTo>
                      <a:pt x="63" y="0"/>
                      <a:pt x="76" y="5"/>
                      <a:pt x="85" y="13"/>
                    </a:cubicBezTo>
                    <a:cubicBezTo>
                      <a:pt x="93" y="22"/>
                      <a:pt x="98" y="32"/>
                      <a:pt x="98" y="45"/>
                    </a:cubicBezTo>
                    <a:cubicBezTo>
                      <a:pt x="98" y="55"/>
                      <a:pt x="95" y="65"/>
                      <a:pt x="90" y="76"/>
                    </a:cubicBezTo>
                    <a:cubicBezTo>
                      <a:pt x="85" y="87"/>
                      <a:pt x="71" y="110"/>
                      <a:pt x="47" y="145"/>
                    </a:cubicBezTo>
                    <a:lnTo>
                      <a:pt x="94" y="1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384D0781-EF7C-4F0D-97FB-1E33BEF7AA2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5694363" y="3043238"/>
                <a:ext cx="431800" cy="766763"/>
              </a:xfrm>
              <a:custGeom>
                <a:avLst/>
                <a:gdLst>
                  <a:gd name="T0" fmla="*/ 101 w 101"/>
                  <a:gd name="T1" fmla="*/ 62 h 178"/>
                  <a:gd name="T2" fmla="*/ 101 w 101"/>
                  <a:gd name="T3" fmla="*/ 119 h 178"/>
                  <a:gd name="T4" fmla="*/ 99 w 101"/>
                  <a:gd name="T5" fmla="*/ 147 h 178"/>
                  <a:gd name="T6" fmla="*/ 90 w 101"/>
                  <a:gd name="T7" fmla="*/ 163 h 178"/>
                  <a:gd name="T8" fmla="*/ 74 w 101"/>
                  <a:gd name="T9" fmla="*/ 174 h 178"/>
                  <a:gd name="T10" fmla="*/ 53 w 101"/>
                  <a:gd name="T11" fmla="*/ 178 h 178"/>
                  <a:gd name="T12" fmla="*/ 28 w 101"/>
                  <a:gd name="T13" fmla="*/ 174 h 178"/>
                  <a:gd name="T14" fmla="*/ 11 w 101"/>
                  <a:gd name="T15" fmla="*/ 163 h 178"/>
                  <a:gd name="T16" fmla="*/ 3 w 101"/>
                  <a:gd name="T17" fmla="*/ 147 h 178"/>
                  <a:gd name="T18" fmla="*/ 0 w 101"/>
                  <a:gd name="T19" fmla="*/ 121 h 178"/>
                  <a:gd name="T20" fmla="*/ 0 w 101"/>
                  <a:gd name="T21" fmla="*/ 62 h 178"/>
                  <a:gd name="T22" fmla="*/ 4 w 101"/>
                  <a:gd name="T23" fmla="*/ 26 h 178"/>
                  <a:gd name="T24" fmla="*/ 21 w 101"/>
                  <a:gd name="T25" fmla="*/ 8 h 178"/>
                  <a:gd name="T26" fmla="*/ 50 w 101"/>
                  <a:gd name="T27" fmla="*/ 0 h 178"/>
                  <a:gd name="T28" fmla="*/ 75 w 101"/>
                  <a:gd name="T29" fmla="*/ 5 h 178"/>
                  <a:gd name="T30" fmla="*/ 91 w 101"/>
                  <a:gd name="T31" fmla="*/ 17 h 178"/>
                  <a:gd name="T32" fmla="*/ 99 w 101"/>
                  <a:gd name="T33" fmla="*/ 33 h 178"/>
                  <a:gd name="T34" fmla="*/ 101 w 101"/>
                  <a:gd name="T35" fmla="*/ 62 h 178"/>
                  <a:gd name="T36" fmla="*/ 58 w 101"/>
                  <a:gd name="T37" fmla="*/ 47 h 178"/>
                  <a:gd name="T38" fmla="*/ 57 w 101"/>
                  <a:gd name="T39" fmla="*/ 30 h 178"/>
                  <a:gd name="T40" fmla="*/ 51 w 101"/>
                  <a:gd name="T41" fmla="*/ 27 h 178"/>
                  <a:gd name="T42" fmla="*/ 44 w 101"/>
                  <a:gd name="T43" fmla="*/ 30 h 178"/>
                  <a:gd name="T44" fmla="*/ 43 w 101"/>
                  <a:gd name="T45" fmla="*/ 47 h 178"/>
                  <a:gd name="T46" fmla="*/ 43 w 101"/>
                  <a:gd name="T47" fmla="*/ 131 h 178"/>
                  <a:gd name="T48" fmla="*/ 44 w 101"/>
                  <a:gd name="T49" fmla="*/ 148 h 178"/>
                  <a:gd name="T50" fmla="*/ 51 w 101"/>
                  <a:gd name="T51" fmla="*/ 152 h 178"/>
                  <a:gd name="T52" fmla="*/ 57 w 101"/>
                  <a:gd name="T53" fmla="*/ 148 h 178"/>
                  <a:gd name="T54" fmla="*/ 58 w 101"/>
                  <a:gd name="T55" fmla="*/ 132 h 178"/>
                  <a:gd name="T56" fmla="*/ 58 w 101"/>
                  <a:gd name="T57" fmla="*/ 47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1" h="178">
                    <a:moveTo>
                      <a:pt x="101" y="62"/>
                    </a:moveTo>
                    <a:cubicBezTo>
                      <a:pt x="101" y="119"/>
                      <a:pt x="101" y="119"/>
                      <a:pt x="101" y="119"/>
                    </a:cubicBezTo>
                    <a:cubicBezTo>
                      <a:pt x="101" y="131"/>
                      <a:pt x="100" y="141"/>
                      <a:pt x="99" y="147"/>
                    </a:cubicBezTo>
                    <a:cubicBezTo>
                      <a:pt x="97" y="153"/>
                      <a:pt x="94" y="158"/>
                      <a:pt x="90" y="163"/>
                    </a:cubicBezTo>
                    <a:cubicBezTo>
                      <a:pt x="86" y="168"/>
                      <a:pt x="80" y="172"/>
                      <a:pt x="74" y="174"/>
                    </a:cubicBezTo>
                    <a:cubicBezTo>
                      <a:pt x="68" y="177"/>
                      <a:pt x="61" y="178"/>
                      <a:pt x="53" y="178"/>
                    </a:cubicBezTo>
                    <a:cubicBezTo>
                      <a:pt x="43" y="178"/>
                      <a:pt x="34" y="177"/>
                      <a:pt x="28" y="174"/>
                    </a:cubicBezTo>
                    <a:cubicBezTo>
                      <a:pt x="21" y="172"/>
                      <a:pt x="15" y="168"/>
                      <a:pt x="11" y="163"/>
                    </a:cubicBezTo>
                    <a:cubicBezTo>
                      <a:pt x="7" y="158"/>
                      <a:pt x="5" y="153"/>
                      <a:pt x="3" y="147"/>
                    </a:cubicBezTo>
                    <a:cubicBezTo>
                      <a:pt x="1" y="142"/>
                      <a:pt x="0" y="133"/>
                      <a:pt x="0" y="121"/>
                    </a:cubicBezTo>
                    <a:cubicBezTo>
                      <a:pt x="0" y="62"/>
                      <a:pt x="0" y="62"/>
                      <a:pt x="0" y="62"/>
                    </a:cubicBezTo>
                    <a:cubicBezTo>
                      <a:pt x="0" y="46"/>
                      <a:pt x="2" y="34"/>
                      <a:pt x="4" y="26"/>
                    </a:cubicBezTo>
                    <a:cubicBezTo>
                      <a:pt x="7" y="19"/>
                      <a:pt x="12" y="12"/>
                      <a:pt x="21" y="8"/>
                    </a:cubicBezTo>
                    <a:cubicBezTo>
                      <a:pt x="29" y="3"/>
                      <a:pt x="38" y="0"/>
                      <a:pt x="50" y="0"/>
                    </a:cubicBezTo>
                    <a:cubicBezTo>
                      <a:pt x="59" y="0"/>
                      <a:pt x="68" y="2"/>
                      <a:pt x="75" y="5"/>
                    </a:cubicBezTo>
                    <a:cubicBezTo>
                      <a:pt x="82" y="9"/>
                      <a:pt x="88" y="13"/>
                      <a:pt x="91" y="17"/>
                    </a:cubicBezTo>
                    <a:cubicBezTo>
                      <a:pt x="95" y="22"/>
                      <a:pt x="98" y="27"/>
                      <a:pt x="99" y="33"/>
                    </a:cubicBezTo>
                    <a:cubicBezTo>
                      <a:pt x="100" y="39"/>
                      <a:pt x="101" y="49"/>
                      <a:pt x="101" y="62"/>
                    </a:cubicBezTo>
                    <a:close/>
                    <a:moveTo>
                      <a:pt x="58" y="47"/>
                    </a:moveTo>
                    <a:cubicBezTo>
                      <a:pt x="58" y="38"/>
                      <a:pt x="58" y="32"/>
                      <a:pt x="57" y="30"/>
                    </a:cubicBezTo>
                    <a:cubicBezTo>
                      <a:pt x="56" y="28"/>
                      <a:pt x="54" y="27"/>
                      <a:pt x="51" y="27"/>
                    </a:cubicBezTo>
                    <a:cubicBezTo>
                      <a:pt x="48" y="27"/>
                      <a:pt x="46" y="28"/>
                      <a:pt x="44" y="30"/>
                    </a:cubicBezTo>
                    <a:cubicBezTo>
                      <a:pt x="43" y="33"/>
                      <a:pt x="43" y="38"/>
                      <a:pt x="43" y="47"/>
                    </a:cubicBezTo>
                    <a:cubicBezTo>
                      <a:pt x="43" y="131"/>
                      <a:pt x="43" y="131"/>
                      <a:pt x="43" y="131"/>
                    </a:cubicBezTo>
                    <a:cubicBezTo>
                      <a:pt x="43" y="140"/>
                      <a:pt x="43" y="146"/>
                      <a:pt x="44" y="148"/>
                    </a:cubicBezTo>
                    <a:cubicBezTo>
                      <a:pt x="45" y="151"/>
                      <a:pt x="47" y="152"/>
                      <a:pt x="51" y="152"/>
                    </a:cubicBezTo>
                    <a:cubicBezTo>
                      <a:pt x="54" y="152"/>
                      <a:pt x="56" y="150"/>
                      <a:pt x="57" y="148"/>
                    </a:cubicBezTo>
                    <a:cubicBezTo>
                      <a:pt x="58" y="146"/>
                      <a:pt x="58" y="140"/>
                      <a:pt x="58" y="132"/>
                    </a:cubicBezTo>
                    <a:lnTo>
                      <a:pt x="58" y="4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46EA666-75FC-436C-AEB5-B4BA30B9422D}"/>
                  </a:ext>
                </a:extLst>
              </p:cNvPr>
              <p:cNvSpPr>
                <a:spLocks/>
              </p:cNvSpPr>
              <p:nvPr userDrawn="1"/>
            </p:nvSpPr>
            <p:spPr bwMode="auto">
              <a:xfrm>
                <a:off x="6164263" y="3060700"/>
                <a:ext cx="306388" cy="736600"/>
              </a:xfrm>
              <a:custGeom>
                <a:avLst/>
                <a:gdLst>
                  <a:gd name="T0" fmla="*/ 72 w 72"/>
                  <a:gd name="T1" fmla="*/ 0 h 171"/>
                  <a:gd name="T2" fmla="*/ 72 w 72"/>
                  <a:gd name="T3" fmla="*/ 171 h 171"/>
                  <a:gd name="T4" fmla="*/ 29 w 72"/>
                  <a:gd name="T5" fmla="*/ 171 h 171"/>
                  <a:gd name="T6" fmla="*/ 29 w 72"/>
                  <a:gd name="T7" fmla="*/ 79 h 171"/>
                  <a:gd name="T8" fmla="*/ 28 w 72"/>
                  <a:gd name="T9" fmla="*/ 55 h 171"/>
                  <a:gd name="T10" fmla="*/ 23 w 72"/>
                  <a:gd name="T11" fmla="*/ 49 h 171"/>
                  <a:gd name="T12" fmla="*/ 4 w 72"/>
                  <a:gd name="T13" fmla="*/ 47 h 171"/>
                  <a:gd name="T14" fmla="*/ 0 w 72"/>
                  <a:gd name="T15" fmla="*/ 47 h 171"/>
                  <a:gd name="T16" fmla="*/ 0 w 72"/>
                  <a:gd name="T17" fmla="*/ 27 h 171"/>
                  <a:gd name="T18" fmla="*/ 47 w 72"/>
                  <a:gd name="T19" fmla="*/ 0 h 171"/>
                  <a:gd name="T20" fmla="*/ 72 w 72"/>
                  <a:gd name="T21" fmla="*/ 0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2" h="171">
                    <a:moveTo>
                      <a:pt x="72" y="0"/>
                    </a:moveTo>
                    <a:cubicBezTo>
                      <a:pt x="72" y="171"/>
                      <a:pt x="72" y="171"/>
                      <a:pt x="72" y="171"/>
                    </a:cubicBezTo>
                    <a:cubicBezTo>
                      <a:pt x="29" y="171"/>
                      <a:pt x="29" y="171"/>
                      <a:pt x="29" y="171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9" y="66"/>
                      <a:pt x="29" y="58"/>
                      <a:pt x="28" y="55"/>
                    </a:cubicBezTo>
                    <a:cubicBezTo>
                      <a:pt x="28" y="52"/>
                      <a:pt x="26" y="50"/>
                      <a:pt x="23" y="49"/>
                    </a:cubicBezTo>
                    <a:cubicBezTo>
                      <a:pt x="20" y="48"/>
                      <a:pt x="14" y="47"/>
                      <a:pt x="4" y="47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20" y="23"/>
                      <a:pt x="36" y="14"/>
                      <a:pt x="47" y="0"/>
                    </a:cubicBezTo>
                    <a:lnTo>
                      <a:pt x="72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CF31C48C-4997-40A9-B9A1-77610D6BC3D7}"/>
                  </a:ext>
                </a:extLst>
              </p:cNvPr>
              <p:cNvSpPr>
                <a:spLocks noEditPoints="1"/>
              </p:cNvSpPr>
              <p:nvPr userDrawn="1"/>
            </p:nvSpPr>
            <p:spPr bwMode="auto">
              <a:xfrm>
                <a:off x="6538913" y="3043238"/>
                <a:ext cx="431800" cy="766763"/>
              </a:xfrm>
              <a:custGeom>
                <a:avLst/>
                <a:gdLst>
                  <a:gd name="T0" fmla="*/ 82 w 101"/>
                  <a:gd name="T1" fmla="*/ 78 h 178"/>
                  <a:gd name="T2" fmla="*/ 96 w 101"/>
                  <a:gd name="T3" fmla="*/ 89 h 178"/>
                  <a:gd name="T4" fmla="*/ 101 w 101"/>
                  <a:gd name="T5" fmla="*/ 125 h 178"/>
                  <a:gd name="T6" fmla="*/ 97 w 101"/>
                  <a:gd name="T7" fmla="*/ 155 h 178"/>
                  <a:gd name="T8" fmla="*/ 82 w 101"/>
                  <a:gd name="T9" fmla="*/ 172 h 178"/>
                  <a:gd name="T10" fmla="*/ 51 w 101"/>
                  <a:gd name="T11" fmla="*/ 178 h 178"/>
                  <a:gd name="T12" fmla="*/ 20 w 101"/>
                  <a:gd name="T13" fmla="*/ 172 h 178"/>
                  <a:gd name="T14" fmla="*/ 5 w 101"/>
                  <a:gd name="T15" fmla="*/ 156 h 178"/>
                  <a:gd name="T16" fmla="*/ 0 w 101"/>
                  <a:gd name="T17" fmla="*/ 123 h 178"/>
                  <a:gd name="T18" fmla="*/ 2 w 101"/>
                  <a:gd name="T19" fmla="*/ 96 h 178"/>
                  <a:gd name="T20" fmla="*/ 17 w 101"/>
                  <a:gd name="T21" fmla="*/ 78 h 178"/>
                  <a:gd name="T22" fmla="*/ 5 w 101"/>
                  <a:gd name="T23" fmla="*/ 66 h 178"/>
                  <a:gd name="T24" fmla="*/ 1 w 101"/>
                  <a:gd name="T25" fmla="*/ 45 h 178"/>
                  <a:gd name="T26" fmla="*/ 13 w 101"/>
                  <a:gd name="T27" fmla="*/ 12 h 178"/>
                  <a:gd name="T28" fmla="*/ 50 w 101"/>
                  <a:gd name="T29" fmla="*/ 0 h 178"/>
                  <a:gd name="T30" fmla="*/ 89 w 101"/>
                  <a:gd name="T31" fmla="*/ 12 h 178"/>
                  <a:gd name="T32" fmla="*/ 100 w 101"/>
                  <a:gd name="T33" fmla="*/ 46 h 178"/>
                  <a:gd name="T34" fmla="*/ 96 w 101"/>
                  <a:gd name="T35" fmla="*/ 66 h 178"/>
                  <a:gd name="T36" fmla="*/ 82 w 101"/>
                  <a:gd name="T37" fmla="*/ 78 h 178"/>
                  <a:gd name="T38" fmla="*/ 59 w 101"/>
                  <a:gd name="T39" fmla="*/ 112 h 178"/>
                  <a:gd name="T40" fmla="*/ 57 w 101"/>
                  <a:gd name="T41" fmla="*/ 99 h 178"/>
                  <a:gd name="T42" fmla="*/ 50 w 101"/>
                  <a:gd name="T43" fmla="*/ 96 h 178"/>
                  <a:gd name="T44" fmla="*/ 44 w 101"/>
                  <a:gd name="T45" fmla="*/ 99 h 178"/>
                  <a:gd name="T46" fmla="*/ 42 w 101"/>
                  <a:gd name="T47" fmla="*/ 112 h 178"/>
                  <a:gd name="T48" fmla="*/ 42 w 101"/>
                  <a:gd name="T49" fmla="*/ 134 h 178"/>
                  <a:gd name="T50" fmla="*/ 44 w 101"/>
                  <a:gd name="T51" fmla="*/ 148 h 178"/>
                  <a:gd name="T52" fmla="*/ 51 w 101"/>
                  <a:gd name="T53" fmla="*/ 152 h 178"/>
                  <a:gd name="T54" fmla="*/ 57 w 101"/>
                  <a:gd name="T55" fmla="*/ 148 h 178"/>
                  <a:gd name="T56" fmla="*/ 59 w 101"/>
                  <a:gd name="T57" fmla="*/ 134 h 178"/>
                  <a:gd name="T58" fmla="*/ 59 w 101"/>
                  <a:gd name="T59" fmla="*/ 112 h 178"/>
                  <a:gd name="T60" fmla="*/ 58 w 101"/>
                  <a:gd name="T61" fmla="*/ 41 h 178"/>
                  <a:gd name="T62" fmla="*/ 56 w 101"/>
                  <a:gd name="T63" fmla="*/ 30 h 178"/>
                  <a:gd name="T64" fmla="*/ 50 w 101"/>
                  <a:gd name="T65" fmla="*/ 27 h 178"/>
                  <a:gd name="T66" fmla="*/ 45 w 101"/>
                  <a:gd name="T67" fmla="*/ 30 h 178"/>
                  <a:gd name="T68" fmla="*/ 43 w 101"/>
                  <a:gd name="T69" fmla="*/ 41 h 178"/>
                  <a:gd name="T70" fmla="*/ 43 w 101"/>
                  <a:gd name="T71" fmla="*/ 54 h 178"/>
                  <a:gd name="T72" fmla="*/ 45 w 101"/>
                  <a:gd name="T73" fmla="*/ 65 h 178"/>
                  <a:gd name="T74" fmla="*/ 51 w 101"/>
                  <a:gd name="T75" fmla="*/ 68 h 178"/>
                  <a:gd name="T76" fmla="*/ 56 w 101"/>
                  <a:gd name="T77" fmla="*/ 65 h 178"/>
                  <a:gd name="T78" fmla="*/ 58 w 101"/>
                  <a:gd name="T79" fmla="*/ 53 h 178"/>
                  <a:gd name="T80" fmla="*/ 58 w 101"/>
                  <a:gd name="T81" fmla="*/ 41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01" h="178">
                    <a:moveTo>
                      <a:pt x="82" y="78"/>
                    </a:moveTo>
                    <a:cubicBezTo>
                      <a:pt x="88" y="80"/>
                      <a:pt x="93" y="84"/>
                      <a:pt x="96" y="89"/>
                    </a:cubicBezTo>
                    <a:cubicBezTo>
                      <a:pt x="100" y="94"/>
                      <a:pt x="101" y="106"/>
                      <a:pt x="101" y="125"/>
                    </a:cubicBezTo>
                    <a:cubicBezTo>
                      <a:pt x="101" y="139"/>
                      <a:pt x="100" y="149"/>
                      <a:pt x="97" y="155"/>
                    </a:cubicBezTo>
                    <a:cubicBezTo>
                      <a:pt x="95" y="162"/>
                      <a:pt x="89" y="167"/>
                      <a:pt x="82" y="172"/>
                    </a:cubicBezTo>
                    <a:cubicBezTo>
                      <a:pt x="74" y="176"/>
                      <a:pt x="64" y="178"/>
                      <a:pt x="51" y="178"/>
                    </a:cubicBezTo>
                    <a:cubicBezTo>
                      <a:pt x="38" y="178"/>
                      <a:pt x="28" y="176"/>
                      <a:pt x="20" y="172"/>
                    </a:cubicBezTo>
                    <a:cubicBezTo>
                      <a:pt x="13" y="168"/>
                      <a:pt x="8" y="162"/>
                      <a:pt x="5" y="156"/>
                    </a:cubicBezTo>
                    <a:cubicBezTo>
                      <a:pt x="1" y="149"/>
                      <a:pt x="0" y="138"/>
                      <a:pt x="0" y="123"/>
                    </a:cubicBezTo>
                    <a:cubicBezTo>
                      <a:pt x="0" y="112"/>
                      <a:pt x="1" y="104"/>
                      <a:pt x="2" y="96"/>
                    </a:cubicBezTo>
                    <a:cubicBezTo>
                      <a:pt x="4" y="88"/>
                      <a:pt x="9" y="82"/>
                      <a:pt x="17" y="78"/>
                    </a:cubicBezTo>
                    <a:cubicBezTo>
                      <a:pt x="12" y="75"/>
                      <a:pt x="8" y="71"/>
                      <a:pt x="5" y="66"/>
                    </a:cubicBezTo>
                    <a:cubicBezTo>
                      <a:pt x="3" y="60"/>
                      <a:pt x="1" y="53"/>
                      <a:pt x="1" y="45"/>
                    </a:cubicBezTo>
                    <a:cubicBezTo>
                      <a:pt x="1" y="30"/>
                      <a:pt x="5" y="19"/>
                      <a:pt x="13" y="12"/>
                    </a:cubicBezTo>
                    <a:cubicBezTo>
                      <a:pt x="22" y="4"/>
                      <a:pt x="34" y="0"/>
                      <a:pt x="50" y="0"/>
                    </a:cubicBezTo>
                    <a:cubicBezTo>
                      <a:pt x="69" y="0"/>
                      <a:pt x="82" y="4"/>
                      <a:pt x="89" y="12"/>
                    </a:cubicBezTo>
                    <a:cubicBezTo>
                      <a:pt x="96" y="20"/>
                      <a:pt x="100" y="31"/>
                      <a:pt x="100" y="46"/>
                    </a:cubicBezTo>
                    <a:cubicBezTo>
                      <a:pt x="100" y="55"/>
                      <a:pt x="99" y="61"/>
                      <a:pt x="96" y="66"/>
                    </a:cubicBezTo>
                    <a:cubicBezTo>
                      <a:pt x="94" y="70"/>
                      <a:pt x="89" y="74"/>
                      <a:pt x="82" y="78"/>
                    </a:cubicBezTo>
                    <a:close/>
                    <a:moveTo>
                      <a:pt x="59" y="112"/>
                    </a:moveTo>
                    <a:cubicBezTo>
                      <a:pt x="59" y="105"/>
                      <a:pt x="58" y="101"/>
                      <a:pt x="57" y="99"/>
                    </a:cubicBezTo>
                    <a:cubicBezTo>
                      <a:pt x="55" y="97"/>
                      <a:pt x="53" y="96"/>
                      <a:pt x="50" y="96"/>
                    </a:cubicBezTo>
                    <a:cubicBezTo>
                      <a:pt x="47" y="96"/>
                      <a:pt x="45" y="97"/>
                      <a:pt x="44" y="99"/>
                    </a:cubicBezTo>
                    <a:cubicBezTo>
                      <a:pt x="43" y="101"/>
                      <a:pt x="42" y="105"/>
                      <a:pt x="42" y="112"/>
                    </a:cubicBezTo>
                    <a:cubicBezTo>
                      <a:pt x="42" y="134"/>
                      <a:pt x="42" y="134"/>
                      <a:pt x="42" y="134"/>
                    </a:cubicBezTo>
                    <a:cubicBezTo>
                      <a:pt x="42" y="142"/>
                      <a:pt x="43" y="146"/>
                      <a:pt x="44" y="148"/>
                    </a:cubicBezTo>
                    <a:cubicBezTo>
                      <a:pt x="46" y="150"/>
                      <a:pt x="48" y="152"/>
                      <a:pt x="51" y="152"/>
                    </a:cubicBezTo>
                    <a:cubicBezTo>
                      <a:pt x="54" y="152"/>
                      <a:pt x="56" y="150"/>
                      <a:pt x="57" y="148"/>
                    </a:cubicBezTo>
                    <a:cubicBezTo>
                      <a:pt x="58" y="146"/>
                      <a:pt x="59" y="141"/>
                      <a:pt x="59" y="134"/>
                    </a:cubicBezTo>
                    <a:lnTo>
                      <a:pt x="59" y="112"/>
                    </a:lnTo>
                    <a:close/>
                    <a:moveTo>
                      <a:pt x="58" y="41"/>
                    </a:moveTo>
                    <a:cubicBezTo>
                      <a:pt x="58" y="35"/>
                      <a:pt x="57" y="31"/>
                      <a:pt x="56" y="30"/>
                    </a:cubicBezTo>
                    <a:cubicBezTo>
                      <a:pt x="55" y="28"/>
                      <a:pt x="53" y="27"/>
                      <a:pt x="50" y="27"/>
                    </a:cubicBezTo>
                    <a:cubicBezTo>
                      <a:pt x="48" y="27"/>
                      <a:pt x="46" y="28"/>
                      <a:pt x="45" y="30"/>
                    </a:cubicBezTo>
                    <a:cubicBezTo>
                      <a:pt x="44" y="32"/>
                      <a:pt x="43" y="36"/>
                      <a:pt x="43" y="41"/>
                    </a:cubicBezTo>
                    <a:cubicBezTo>
                      <a:pt x="43" y="54"/>
                      <a:pt x="43" y="54"/>
                      <a:pt x="43" y="54"/>
                    </a:cubicBezTo>
                    <a:cubicBezTo>
                      <a:pt x="43" y="59"/>
                      <a:pt x="44" y="63"/>
                      <a:pt x="45" y="65"/>
                    </a:cubicBezTo>
                    <a:cubicBezTo>
                      <a:pt x="46" y="67"/>
                      <a:pt x="48" y="68"/>
                      <a:pt x="51" y="68"/>
                    </a:cubicBezTo>
                    <a:cubicBezTo>
                      <a:pt x="53" y="68"/>
                      <a:pt x="55" y="67"/>
                      <a:pt x="56" y="65"/>
                    </a:cubicBezTo>
                    <a:cubicBezTo>
                      <a:pt x="57" y="63"/>
                      <a:pt x="58" y="59"/>
                      <a:pt x="58" y="53"/>
                    </a:cubicBezTo>
                    <a:lnTo>
                      <a:pt x="58" y="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20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466686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DDBD2F3-1382-436F-B8B5-F7D80DB2BC4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63796"/>
            <a:ext cx="121932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BD2EBD-CCF8-4996-B50A-CB27F91245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38D0A04-86D3-4D97-804B-D45A8DFE0CB5}"/>
              </a:ext>
            </a:extLst>
          </p:cNvPr>
          <p:cNvGrpSpPr/>
          <p:nvPr userDrawn="1"/>
        </p:nvGrpSpPr>
        <p:grpSpPr>
          <a:xfrm>
            <a:off x="10964865" y="1273847"/>
            <a:ext cx="736621" cy="323738"/>
            <a:chOff x="5226050" y="3043238"/>
            <a:chExt cx="1744663" cy="766763"/>
          </a:xfrm>
          <a:solidFill>
            <a:schemeClr val="accent1"/>
          </a:solidFill>
        </p:grpSpPr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1D37477-E917-435E-8CE7-5088178C0D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6050" y="3043238"/>
              <a:ext cx="417513" cy="754063"/>
            </a:xfrm>
            <a:custGeom>
              <a:avLst/>
              <a:gdLst>
                <a:gd name="T0" fmla="*/ 94 w 98"/>
                <a:gd name="T1" fmla="*/ 145 h 175"/>
                <a:gd name="T2" fmla="*/ 94 w 98"/>
                <a:gd name="T3" fmla="*/ 175 h 175"/>
                <a:gd name="T4" fmla="*/ 0 w 98"/>
                <a:gd name="T5" fmla="*/ 175 h 175"/>
                <a:gd name="T6" fmla="*/ 0 w 98"/>
                <a:gd name="T7" fmla="*/ 150 h 175"/>
                <a:gd name="T8" fmla="*/ 50 w 98"/>
                <a:gd name="T9" fmla="*/ 66 h 175"/>
                <a:gd name="T10" fmla="*/ 57 w 98"/>
                <a:gd name="T11" fmla="*/ 41 h 175"/>
                <a:gd name="T12" fmla="*/ 55 w 98"/>
                <a:gd name="T13" fmla="*/ 30 h 175"/>
                <a:gd name="T14" fmla="*/ 48 w 98"/>
                <a:gd name="T15" fmla="*/ 27 h 175"/>
                <a:gd name="T16" fmla="*/ 41 w 98"/>
                <a:gd name="T17" fmla="*/ 31 h 175"/>
                <a:gd name="T18" fmla="*/ 38 w 98"/>
                <a:gd name="T19" fmla="*/ 46 h 175"/>
                <a:gd name="T20" fmla="*/ 38 w 98"/>
                <a:gd name="T21" fmla="*/ 62 h 175"/>
                <a:gd name="T22" fmla="*/ 0 w 98"/>
                <a:gd name="T23" fmla="*/ 62 h 175"/>
                <a:gd name="T24" fmla="*/ 0 w 98"/>
                <a:gd name="T25" fmla="*/ 56 h 175"/>
                <a:gd name="T26" fmla="*/ 2 w 98"/>
                <a:gd name="T27" fmla="*/ 33 h 175"/>
                <a:gd name="T28" fmla="*/ 9 w 98"/>
                <a:gd name="T29" fmla="*/ 17 h 175"/>
                <a:gd name="T30" fmla="*/ 24 w 98"/>
                <a:gd name="T31" fmla="*/ 5 h 175"/>
                <a:gd name="T32" fmla="*/ 46 w 98"/>
                <a:gd name="T33" fmla="*/ 0 h 175"/>
                <a:gd name="T34" fmla="*/ 85 w 98"/>
                <a:gd name="T35" fmla="*/ 13 h 175"/>
                <a:gd name="T36" fmla="*/ 98 w 98"/>
                <a:gd name="T37" fmla="*/ 45 h 175"/>
                <a:gd name="T38" fmla="*/ 90 w 98"/>
                <a:gd name="T39" fmla="*/ 76 h 175"/>
                <a:gd name="T40" fmla="*/ 47 w 98"/>
                <a:gd name="T41" fmla="*/ 145 h 175"/>
                <a:gd name="T42" fmla="*/ 94 w 98"/>
                <a:gd name="T43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75">
                  <a:moveTo>
                    <a:pt x="94" y="145"/>
                  </a:moveTo>
                  <a:cubicBezTo>
                    <a:pt x="94" y="175"/>
                    <a:pt x="94" y="175"/>
                    <a:pt x="94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8" y="105"/>
                    <a:pt x="44" y="77"/>
                    <a:pt x="50" y="66"/>
                  </a:cubicBezTo>
                  <a:cubicBezTo>
                    <a:pt x="55" y="55"/>
                    <a:pt x="57" y="47"/>
                    <a:pt x="57" y="41"/>
                  </a:cubicBezTo>
                  <a:cubicBezTo>
                    <a:pt x="57" y="36"/>
                    <a:pt x="57" y="32"/>
                    <a:pt x="55" y="30"/>
                  </a:cubicBezTo>
                  <a:cubicBezTo>
                    <a:pt x="53" y="28"/>
                    <a:pt x="51" y="27"/>
                    <a:pt x="48" y="27"/>
                  </a:cubicBezTo>
                  <a:cubicBezTo>
                    <a:pt x="45" y="27"/>
                    <a:pt x="42" y="28"/>
                    <a:pt x="41" y="31"/>
                  </a:cubicBezTo>
                  <a:cubicBezTo>
                    <a:pt x="39" y="33"/>
                    <a:pt x="38" y="38"/>
                    <a:pt x="38" y="46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1" y="39"/>
                    <a:pt x="2" y="33"/>
                  </a:cubicBezTo>
                  <a:cubicBezTo>
                    <a:pt x="2" y="28"/>
                    <a:pt x="5" y="22"/>
                    <a:pt x="9" y="17"/>
                  </a:cubicBezTo>
                  <a:cubicBezTo>
                    <a:pt x="13" y="11"/>
                    <a:pt x="18" y="7"/>
                    <a:pt x="24" y="5"/>
                  </a:cubicBezTo>
                  <a:cubicBezTo>
                    <a:pt x="30" y="2"/>
                    <a:pt x="37" y="0"/>
                    <a:pt x="46" y="0"/>
                  </a:cubicBezTo>
                  <a:cubicBezTo>
                    <a:pt x="63" y="0"/>
                    <a:pt x="76" y="5"/>
                    <a:pt x="85" y="13"/>
                  </a:cubicBezTo>
                  <a:cubicBezTo>
                    <a:pt x="93" y="22"/>
                    <a:pt x="98" y="32"/>
                    <a:pt x="98" y="45"/>
                  </a:cubicBezTo>
                  <a:cubicBezTo>
                    <a:pt x="98" y="55"/>
                    <a:pt x="95" y="65"/>
                    <a:pt x="90" y="76"/>
                  </a:cubicBezTo>
                  <a:cubicBezTo>
                    <a:pt x="85" y="87"/>
                    <a:pt x="71" y="110"/>
                    <a:pt x="47" y="145"/>
                  </a:cubicBezTo>
                  <a:lnTo>
                    <a:pt x="94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140F5625-C962-4080-9CF3-58299FF07F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94363" y="3043238"/>
              <a:ext cx="431800" cy="766763"/>
            </a:xfrm>
            <a:custGeom>
              <a:avLst/>
              <a:gdLst>
                <a:gd name="T0" fmla="*/ 101 w 101"/>
                <a:gd name="T1" fmla="*/ 62 h 178"/>
                <a:gd name="T2" fmla="*/ 101 w 101"/>
                <a:gd name="T3" fmla="*/ 119 h 178"/>
                <a:gd name="T4" fmla="*/ 99 w 101"/>
                <a:gd name="T5" fmla="*/ 147 h 178"/>
                <a:gd name="T6" fmla="*/ 90 w 101"/>
                <a:gd name="T7" fmla="*/ 163 h 178"/>
                <a:gd name="T8" fmla="*/ 74 w 101"/>
                <a:gd name="T9" fmla="*/ 174 h 178"/>
                <a:gd name="T10" fmla="*/ 53 w 101"/>
                <a:gd name="T11" fmla="*/ 178 h 178"/>
                <a:gd name="T12" fmla="*/ 28 w 101"/>
                <a:gd name="T13" fmla="*/ 174 h 178"/>
                <a:gd name="T14" fmla="*/ 11 w 101"/>
                <a:gd name="T15" fmla="*/ 163 h 178"/>
                <a:gd name="T16" fmla="*/ 3 w 101"/>
                <a:gd name="T17" fmla="*/ 147 h 178"/>
                <a:gd name="T18" fmla="*/ 0 w 101"/>
                <a:gd name="T19" fmla="*/ 121 h 178"/>
                <a:gd name="T20" fmla="*/ 0 w 101"/>
                <a:gd name="T21" fmla="*/ 62 h 178"/>
                <a:gd name="T22" fmla="*/ 4 w 101"/>
                <a:gd name="T23" fmla="*/ 26 h 178"/>
                <a:gd name="T24" fmla="*/ 21 w 101"/>
                <a:gd name="T25" fmla="*/ 8 h 178"/>
                <a:gd name="T26" fmla="*/ 50 w 101"/>
                <a:gd name="T27" fmla="*/ 0 h 178"/>
                <a:gd name="T28" fmla="*/ 75 w 101"/>
                <a:gd name="T29" fmla="*/ 5 h 178"/>
                <a:gd name="T30" fmla="*/ 91 w 101"/>
                <a:gd name="T31" fmla="*/ 17 h 178"/>
                <a:gd name="T32" fmla="*/ 99 w 101"/>
                <a:gd name="T33" fmla="*/ 33 h 178"/>
                <a:gd name="T34" fmla="*/ 101 w 101"/>
                <a:gd name="T35" fmla="*/ 62 h 178"/>
                <a:gd name="T36" fmla="*/ 58 w 101"/>
                <a:gd name="T37" fmla="*/ 47 h 178"/>
                <a:gd name="T38" fmla="*/ 57 w 101"/>
                <a:gd name="T39" fmla="*/ 30 h 178"/>
                <a:gd name="T40" fmla="*/ 51 w 101"/>
                <a:gd name="T41" fmla="*/ 27 h 178"/>
                <a:gd name="T42" fmla="*/ 44 w 101"/>
                <a:gd name="T43" fmla="*/ 30 h 178"/>
                <a:gd name="T44" fmla="*/ 43 w 101"/>
                <a:gd name="T45" fmla="*/ 47 h 178"/>
                <a:gd name="T46" fmla="*/ 43 w 101"/>
                <a:gd name="T47" fmla="*/ 131 h 178"/>
                <a:gd name="T48" fmla="*/ 44 w 101"/>
                <a:gd name="T49" fmla="*/ 148 h 178"/>
                <a:gd name="T50" fmla="*/ 51 w 101"/>
                <a:gd name="T51" fmla="*/ 152 h 178"/>
                <a:gd name="T52" fmla="*/ 57 w 101"/>
                <a:gd name="T53" fmla="*/ 148 h 178"/>
                <a:gd name="T54" fmla="*/ 58 w 101"/>
                <a:gd name="T55" fmla="*/ 132 h 178"/>
                <a:gd name="T56" fmla="*/ 58 w 101"/>
                <a:gd name="T57" fmla="*/ 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" h="178">
                  <a:moveTo>
                    <a:pt x="101" y="62"/>
                  </a:moveTo>
                  <a:cubicBezTo>
                    <a:pt x="101" y="119"/>
                    <a:pt x="101" y="119"/>
                    <a:pt x="101" y="119"/>
                  </a:cubicBezTo>
                  <a:cubicBezTo>
                    <a:pt x="101" y="131"/>
                    <a:pt x="100" y="141"/>
                    <a:pt x="99" y="147"/>
                  </a:cubicBezTo>
                  <a:cubicBezTo>
                    <a:pt x="97" y="153"/>
                    <a:pt x="94" y="158"/>
                    <a:pt x="90" y="163"/>
                  </a:cubicBezTo>
                  <a:cubicBezTo>
                    <a:pt x="86" y="168"/>
                    <a:pt x="80" y="172"/>
                    <a:pt x="74" y="174"/>
                  </a:cubicBezTo>
                  <a:cubicBezTo>
                    <a:pt x="68" y="177"/>
                    <a:pt x="61" y="178"/>
                    <a:pt x="53" y="178"/>
                  </a:cubicBezTo>
                  <a:cubicBezTo>
                    <a:pt x="43" y="178"/>
                    <a:pt x="34" y="177"/>
                    <a:pt x="28" y="174"/>
                  </a:cubicBezTo>
                  <a:cubicBezTo>
                    <a:pt x="21" y="172"/>
                    <a:pt x="15" y="168"/>
                    <a:pt x="11" y="163"/>
                  </a:cubicBezTo>
                  <a:cubicBezTo>
                    <a:pt x="7" y="158"/>
                    <a:pt x="5" y="153"/>
                    <a:pt x="3" y="147"/>
                  </a:cubicBezTo>
                  <a:cubicBezTo>
                    <a:pt x="1" y="142"/>
                    <a:pt x="0" y="133"/>
                    <a:pt x="0" y="12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46"/>
                    <a:pt x="2" y="34"/>
                    <a:pt x="4" y="26"/>
                  </a:cubicBezTo>
                  <a:cubicBezTo>
                    <a:pt x="7" y="19"/>
                    <a:pt x="12" y="12"/>
                    <a:pt x="21" y="8"/>
                  </a:cubicBezTo>
                  <a:cubicBezTo>
                    <a:pt x="29" y="3"/>
                    <a:pt x="38" y="0"/>
                    <a:pt x="50" y="0"/>
                  </a:cubicBezTo>
                  <a:cubicBezTo>
                    <a:pt x="59" y="0"/>
                    <a:pt x="68" y="2"/>
                    <a:pt x="75" y="5"/>
                  </a:cubicBezTo>
                  <a:cubicBezTo>
                    <a:pt x="82" y="9"/>
                    <a:pt x="88" y="13"/>
                    <a:pt x="91" y="17"/>
                  </a:cubicBezTo>
                  <a:cubicBezTo>
                    <a:pt x="95" y="22"/>
                    <a:pt x="98" y="27"/>
                    <a:pt x="99" y="33"/>
                  </a:cubicBezTo>
                  <a:cubicBezTo>
                    <a:pt x="100" y="39"/>
                    <a:pt x="101" y="49"/>
                    <a:pt x="101" y="62"/>
                  </a:cubicBezTo>
                  <a:close/>
                  <a:moveTo>
                    <a:pt x="58" y="47"/>
                  </a:moveTo>
                  <a:cubicBezTo>
                    <a:pt x="58" y="38"/>
                    <a:pt x="58" y="32"/>
                    <a:pt x="57" y="30"/>
                  </a:cubicBezTo>
                  <a:cubicBezTo>
                    <a:pt x="56" y="28"/>
                    <a:pt x="54" y="27"/>
                    <a:pt x="51" y="27"/>
                  </a:cubicBezTo>
                  <a:cubicBezTo>
                    <a:pt x="48" y="27"/>
                    <a:pt x="46" y="28"/>
                    <a:pt x="44" y="30"/>
                  </a:cubicBezTo>
                  <a:cubicBezTo>
                    <a:pt x="43" y="33"/>
                    <a:pt x="43" y="38"/>
                    <a:pt x="43" y="47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40"/>
                    <a:pt x="43" y="146"/>
                    <a:pt x="44" y="148"/>
                  </a:cubicBezTo>
                  <a:cubicBezTo>
                    <a:pt x="45" y="151"/>
                    <a:pt x="47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8" y="140"/>
                    <a:pt x="58" y="132"/>
                  </a:cubicBezTo>
                  <a:lnTo>
                    <a:pt x="58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BE743398-F531-4E9D-9E2B-5E2241C15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4263" y="3060700"/>
              <a:ext cx="306388" cy="736600"/>
            </a:xfrm>
            <a:custGeom>
              <a:avLst/>
              <a:gdLst>
                <a:gd name="T0" fmla="*/ 72 w 72"/>
                <a:gd name="T1" fmla="*/ 0 h 171"/>
                <a:gd name="T2" fmla="*/ 72 w 72"/>
                <a:gd name="T3" fmla="*/ 171 h 171"/>
                <a:gd name="T4" fmla="*/ 29 w 72"/>
                <a:gd name="T5" fmla="*/ 171 h 171"/>
                <a:gd name="T6" fmla="*/ 29 w 72"/>
                <a:gd name="T7" fmla="*/ 79 h 171"/>
                <a:gd name="T8" fmla="*/ 28 w 72"/>
                <a:gd name="T9" fmla="*/ 55 h 171"/>
                <a:gd name="T10" fmla="*/ 23 w 72"/>
                <a:gd name="T11" fmla="*/ 49 h 171"/>
                <a:gd name="T12" fmla="*/ 4 w 72"/>
                <a:gd name="T13" fmla="*/ 47 h 171"/>
                <a:gd name="T14" fmla="*/ 0 w 72"/>
                <a:gd name="T15" fmla="*/ 47 h 171"/>
                <a:gd name="T16" fmla="*/ 0 w 72"/>
                <a:gd name="T17" fmla="*/ 27 h 171"/>
                <a:gd name="T18" fmla="*/ 47 w 72"/>
                <a:gd name="T19" fmla="*/ 0 h 171"/>
                <a:gd name="T20" fmla="*/ 72 w 72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71">
                  <a:moveTo>
                    <a:pt x="72" y="0"/>
                  </a:moveTo>
                  <a:cubicBezTo>
                    <a:pt x="72" y="171"/>
                    <a:pt x="72" y="171"/>
                    <a:pt x="72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66"/>
                    <a:pt x="29" y="58"/>
                    <a:pt x="28" y="55"/>
                  </a:cubicBezTo>
                  <a:cubicBezTo>
                    <a:pt x="28" y="52"/>
                    <a:pt x="26" y="50"/>
                    <a:pt x="23" y="49"/>
                  </a:cubicBezTo>
                  <a:cubicBezTo>
                    <a:pt x="20" y="48"/>
                    <a:pt x="14" y="47"/>
                    <a:pt x="4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" y="23"/>
                    <a:pt x="36" y="14"/>
                    <a:pt x="47" y="0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A84E9BF-0AAB-496B-8D83-B47A9078082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38913" y="3043238"/>
              <a:ext cx="431800" cy="766763"/>
            </a:xfrm>
            <a:custGeom>
              <a:avLst/>
              <a:gdLst>
                <a:gd name="T0" fmla="*/ 82 w 101"/>
                <a:gd name="T1" fmla="*/ 78 h 178"/>
                <a:gd name="T2" fmla="*/ 96 w 101"/>
                <a:gd name="T3" fmla="*/ 89 h 178"/>
                <a:gd name="T4" fmla="*/ 101 w 101"/>
                <a:gd name="T5" fmla="*/ 125 h 178"/>
                <a:gd name="T6" fmla="*/ 97 w 101"/>
                <a:gd name="T7" fmla="*/ 155 h 178"/>
                <a:gd name="T8" fmla="*/ 82 w 101"/>
                <a:gd name="T9" fmla="*/ 172 h 178"/>
                <a:gd name="T10" fmla="*/ 51 w 101"/>
                <a:gd name="T11" fmla="*/ 178 h 178"/>
                <a:gd name="T12" fmla="*/ 20 w 101"/>
                <a:gd name="T13" fmla="*/ 172 h 178"/>
                <a:gd name="T14" fmla="*/ 5 w 101"/>
                <a:gd name="T15" fmla="*/ 156 h 178"/>
                <a:gd name="T16" fmla="*/ 0 w 101"/>
                <a:gd name="T17" fmla="*/ 123 h 178"/>
                <a:gd name="T18" fmla="*/ 2 w 101"/>
                <a:gd name="T19" fmla="*/ 96 h 178"/>
                <a:gd name="T20" fmla="*/ 17 w 101"/>
                <a:gd name="T21" fmla="*/ 78 h 178"/>
                <a:gd name="T22" fmla="*/ 5 w 101"/>
                <a:gd name="T23" fmla="*/ 66 h 178"/>
                <a:gd name="T24" fmla="*/ 1 w 101"/>
                <a:gd name="T25" fmla="*/ 45 h 178"/>
                <a:gd name="T26" fmla="*/ 13 w 101"/>
                <a:gd name="T27" fmla="*/ 12 h 178"/>
                <a:gd name="T28" fmla="*/ 50 w 101"/>
                <a:gd name="T29" fmla="*/ 0 h 178"/>
                <a:gd name="T30" fmla="*/ 89 w 101"/>
                <a:gd name="T31" fmla="*/ 12 h 178"/>
                <a:gd name="T32" fmla="*/ 100 w 101"/>
                <a:gd name="T33" fmla="*/ 46 h 178"/>
                <a:gd name="T34" fmla="*/ 96 w 101"/>
                <a:gd name="T35" fmla="*/ 66 h 178"/>
                <a:gd name="T36" fmla="*/ 82 w 101"/>
                <a:gd name="T37" fmla="*/ 78 h 178"/>
                <a:gd name="T38" fmla="*/ 59 w 101"/>
                <a:gd name="T39" fmla="*/ 112 h 178"/>
                <a:gd name="T40" fmla="*/ 57 w 101"/>
                <a:gd name="T41" fmla="*/ 99 h 178"/>
                <a:gd name="T42" fmla="*/ 50 w 101"/>
                <a:gd name="T43" fmla="*/ 96 h 178"/>
                <a:gd name="T44" fmla="*/ 44 w 101"/>
                <a:gd name="T45" fmla="*/ 99 h 178"/>
                <a:gd name="T46" fmla="*/ 42 w 101"/>
                <a:gd name="T47" fmla="*/ 112 h 178"/>
                <a:gd name="T48" fmla="*/ 42 w 101"/>
                <a:gd name="T49" fmla="*/ 134 h 178"/>
                <a:gd name="T50" fmla="*/ 44 w 101"/>
                <a:gd name="T51" fmla="*/ 148 h 178"/>
                <a:gd name="T52" fmla="*/ 51 w 101"/>
                <a:gd name="T53" fmla="*/ 152 h 178"/>
                <a:gd name="T54" fmla="*/ 57 w 101"/>
                <a:gd name="T55" fmla="*/ 148 h 178"/>
                <a:gd name="T56" fmla="*/ 59 w 101"/>
                <a:gd name="T57" fmla="*/ 134 h 178"/>
                <a:gd name="T58" fmla="*/ 59 w 101"/>
                <a:gd name="T59" fmla="*/ 112 h 178"/>
                <a:gd name="T60" fmla="*/ 58 w 101"/>
                <a:gd name="T61" fmla="*/ 41 h 178"/>
                <a:gd name="T62" fmla="*/ 56 w 101"/>
                <a:gd name="T63" fmla="*/ 30 h 178"/>
                <a:gd name="T64" fmla="*/ 50 w 101"/>
                <a:gd name="T65" fmla="*/ 27 h 178"/>
                <a:gd name="T66" fmla="*/ 45 w 101"/>
                <a:gd name="T67" fmla="*/ 30 h 178"/>
                <a:gd name="T68" fmla="*/ 43 w 101"/>
                <a:gd name="T69" fmla="*/ 41 h 178"/>
                <a:gd name="T70" fmla="*/ 43 w 101"/>
                <a:gd name="T71" fmla="*/ 54 h 178"/>
                <a:gd name="T72" fmla="*/ 45 w 101"/>
                <a:gd name="T73" fmla="*/ 65 h 178"/>
                <a:gd name="T74" fmla="*/ 51 w 101"/>
                <a:gd name="T75" fmla="*/ 68 h 178"/>
                <a:gd name="T76" fmla="*/ 56 w 101"/>
                <a:gd name="T77" fmla="*/ 65 h 178"/>
                <a:gd name="T78" fmla="*/ 58 w 101"/>
                <a:gd name="T79" fmla="*/ 53 h 178"/>
                <a:gd name="T80" fmla="*/ 58 w 101"/>
                <a:gd name="T81" fmla="*/ 4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78">
                  <a:moveTo>
                    <a:pt x="82" y="78"/>
                  </a:moveTo>
                  <a:cubicBezTo>
                    <a:pt x="88" y="80"/>
                    <a:pt x="93" y="84"/>
                    <a:pt x="96" y="89"/>
                  </a:cubicBezTo>
                  <a:cubicBezTo>
                    <a:pt x="100" y="94"/>
                    <a:pt x="101" y="106"/>
                    <a:pt x="101" y="125"/>
                  </a:cubicBezTo>
                  <a:cubicBezTo>
                    <a:pt x="101" y="139"/>
                    <a:pt x="100" y="149"/>
                    <a:pt x="97" y="155"/>
                  </a:cubicBezTo>
                  <a:cubicBezTo>
                    <a:pt x="95" y="162"/>
                    <a:pt x="89" y="167"/>
                    <a:pt x="82" y="172"/>
                  </a:cubicBezTo>
                  <a:cubicBezTo>
                    <a:pt x="74" y="176"/>
                    <a:pt x="64" y="178"/>
                    <a:pt x="51" y="178"/>
                  </a:cubicBezTo>
                  <a:cubicBezTo>
                    <a:pt x="38" y="178"/>
                    <a:pt x="28" y="176"/>
                    <a:pt x="20" y="172"/>
                  </a:cubicBezTo>
                  <a:cubicBezTo>
                    <a:pt x="13" y="168"/>
                    <a:pt x="8" y="162"/>
                    <a:pt x="5" y="156"/>
                  </a:cubicBezTo>
                  <a:cubicBezTo>
                    <a:pt x="1" y="149"/>
                    <a:pt x="0" y="138"/>
                    <a:pt x="0" y="123"/>
                  </a:cubicBezTo>
                  <a:cubicBezTo>
                    <a:pt x="0" y="112"/>
                    <a:pt x="1" y="104"/>
                    <a:pt x="2" y="96"/>
                  </a:cubicBezTo>
                  <a:cubicBezTo>
                    <a:pt x="4" y="88"/>
                    <a:pt x="9" y="82"/>
                    <a:pt x="17" y="78"/>
                  </a:cubicBezTo>
                  <a:cubicBezTo>
                    <a:pt x="12" y="75"/>
                    <a:pt x="8" y="71"/>
                    <a:pt x="5" y="66"/>
                  </a:cubicBezTo>
                  <a:cubicBezTo>
                    <a:pt x="3" y="60"/>
                    <a:pt x="1" y="53"/>
                    <a:pt x="1" y="45"/>
                  </a:cubicBezTo>
                  <a:cubicBezTo>
                    <a:pt x="1" y="30"/>
                    <a:pt x="5" y="19"/>
                    <a:pt x="13" y="12"/>
                  </a:cubicBezTo>
                  <a:cubicBezTo>
                    <a:pt x="22" y="4"/>
                    <a:pt x="34" y="0"/>
                    <a:pt x="50" y="0"/>
                  </a:cubicBezTo>
                  <a:cubicBezTo>
                    <a:pt x="69" y="0"/>
                    <a:pt x="82" y="4"/>
                    <a:pt x="89" y="12"/>
                  </a:cubicBezTo>
                  <a:cubicBezTo>
                    <a:pt x="96" y="20"/>
                    <a:pt x="100" y="31"/>
                    <a:pt x="100" y="46"/>
                  </a:cubicBezTo>
                  <a:cubicBezTo>
                    <a:pt x="100" y="55"/>
                    <a:pt x="99" y="61"/>
                    <a:pt x="96" y="66"/>
                  </a:cubicBezTo>
                  <a:cubicBezTo>
                    <a:pt x="94" y="70"/>
                    <a:pt x="89" y="74"/>
                    <a:pt x="82" y="78"/>
                  </a:cubicBezTo>
                  <a:close/>
                  <a:moveTo>
                    <a:pt x="59" y="112"/>
                  </a:moveTo>
                  <a:cubicBezTo>
                    <a:pt x="59" y="105"/>
                    <a:pt x="58" y="101"/>
                    <a:pt x="57" y="99"/>
                  </a:cubicBezTo>
                  <a:cubicBezTo>
                    <a:pt x="55" y="97"/>
                    <a:pt x="53" y="96"/>
                    <a:pt x="50" y="96"/>
                  </a:cubicBezTo>
                  <a:cubicBezTo>
                    <a:pt x="47" y="96"/>
                    <a:pt x="45" y="97"/>
                    <a:pt x="44" y="99"/>
                  </a:cubicBezTo>
                  <a:cubicBezTo>
                    <a:pt x="43" y="101"/>
                    <a:pt x="42" y="105"/>
                    <a:pt x="42" y="112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42"/>
                    <a:pt x="43" y="146"/>
                    <a:pt x="44" y="148"/>
                  </a:cubicBezTo>
                  <a:cubicBezTo>
                    <a:pt x="46" y="150"/>
                    <a:pt x="48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9" y="141"/>
                    <a:pt x="59" y="134"/>
                  </a:cubicBezTo>
                  <a:lnTo>
                    <a:pt x="59" y="112"/>
                  </a:lnTo>
                  <a:close/>
                  <a:moveTo>
                    <a:pt x="58" y="41"/>
                  </a:moveTo>
                  <a:cubicBezTo>
                    <a:pt x="58" y="35"/>
                    <a:pt x="57" y="31"/>
                    <a:pt x="56" y="30"/>
                  </a:cubicBezTo>
                  <a:cubicBezTo>
                    <a:pt x="55" y="28"/>
                    <a:pt x="53" y="27"/>
                    <a:pt x="50" y="27"/>
                  </a:cubicBezTo>
                  <a:cubicBezTo>
                    <a:pt x="48" y="27"/>
                    <a:pt x="46" y="28"/>
                    <a:pt x="45" y="30"/>
                  </a:cubicBezTo>
                  <a:cubicBezTo>
                    <a:pt x="44" y="32"/>
                    <a:pt x="43" y="36"/>
                    <a:pt x="43" y="4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9"/>
                    <a:pt x="44" y="63"/>
                    <a:pt x="45" y="65"/>
                  </a:cubicBezTo>
                  <a:cubicBezTo>
                    <a:pt x="46" y="67"/>
                    <a:pt x="48" y="68"/>
                    <a:pt x="51" y="68"/>
                  </a:cubicBezTo>
                  <a:cubicBezTo>
                    <a:pt x="53" y="68"/>
                    <a:pt x="55" y="67"/>
                    <a:pt x="56" y="65"/>
                  </a:cubicBezTo>
                  <a:cubicBezTo>
                    <a:pt x="57" y="63"/>
                    <a:pt x="58" y="59"/>
                    <a:pt x="58" y="53"/>
                  </a:cubicBezTo>
                  <a:lnTo>
                    <a:pt x="58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2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54DF6F9-0D68-4C7D-B7FF-32754DCBD2CE}"/>
              </a:ext>
            </a:extLst>
          </p:cNvPr>
          <p:cNvSpPr txBox="1"/>
          <p:nvPr userDrawn="1"/>
        </p:nvSpPr>
        <p:spPr>
          <a:xfrm>
            <a:off x="433863" y="1896888"/>
            <a:ext cx="11318899" cy="1015663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6000" b="1" spc="300" baseline="0" dirty="0">
                <a:solidFill>
                  <a:schemeClr val="accent1"/>
                </a:solidFill>
                <a:latin typeface="+mj-lt"/>
                <a:ea typeface="Gotham Book" panose="020B0604030504040204" pitchFamily="34" charset="0"/>
                <a:cs typeface="Gotham Book" panose="020B0604030504040204" pitchFamily="34" charset="0"/>
              </a:rPr>
              <a:t>Thank you!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7CA341-FBB5-442E-9950-6E8933215932}"/>
              </a:ext>
            </a:extLst>
          </p:cNvPr>
          <p:cNvSpPr/>
          <p:nvPr userDrawn="1"/>
        </p:nvSpPr>
        <p:spPr>
          <a:xfrm>
            <a:off x="-600" y="5469928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E2DC29-EEEA-4FCE-B7AD-B068CF3CCDAB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E3AD072-9483-4C89-BFF5-64B6D4BBB0B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35429" y="5957441"/>
            <a:ext cx="3135887" cy="456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4DCC30-284E-401D-B622-61CF1906621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6780" y="5805611"/>
            <a:ext cx="1754585" cy="76029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8C8438-D84B-42CA-8296-4D6F82D5F5E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588" y="5873354"/>
            <a:ext cx="2670128" cy="624810"/>
          </a:xfrm>
          <a:prstGeom prst="rect">
            <a:avLst/>
          </a:prstGeom>
        </p:spPr>
      </p:pic>
      <p:pic>
        <p:nvPicPr>
          <p:cNvPr id="24" name="Picture 23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E2362482-8F4D-4441-B709-238D9984497F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35379" y="5873266"/>
            <a:ext cx="2394216" cy="62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0730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4E96A8-D97F-4D7E-99CE-472EC0332691}"/>
              </a:ext>
            </a:extLst>
          </p:cNvPr>
          <p:cNvGrpSpPr/>
          <p:nvPr userDrawn="1"/>
        </p:nvGrpSpPr>
        <p:grpSpPr>
          <a:xfrm>
            <a:off x="-600" y="1395948"/>
            <a:ext cx="12193200" cy="5462052"/>
            <a:chOff x="-600" y="5411449"/>
            <a:chExt cx="12193200" cy="14465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48E7C4-27B7-4C64-83AA-52A63717C548}"/>
                </a:ext>
              </a:extLst>
            </p:cNvPr>
            <p:cNvSpPr/>
            <p:nvPr userDrawn="1"/>
          </p:nvSpPr>
          <p:spPr>
            <a:xfrm>
              <a:off x="-600" y="5411449"/>
              <a:ext cx="12193200" cy="1446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5C9ED9-FEFB-4C18-852A-0B8BD505F168}"/>
                </a:ext>
              </a:extLst>
            </p:cNvPr>
            <p:cNvCxnSpPr/>
            <p:nvPr userDrawn="1"/>
          </p:nvCxnSpPr>
          <p:spPr>
            <a:xfrm>
              <a:off x="-600" y="5411449"/>
              <a:ext cx="121932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86" y="780443"/>
            <a:ext cx="10416274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83384" y="1682712"/>
            <a:ext cx="11424000" cy="4509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dirty="0"/>
              <a:t>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9ABB3-E86F-45E8-88A8-BDE32511B17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1667E6FE-9977-4B7C-9880-494CD42374C9}"/>
              </a:ext>
            </a:extLst>
          </p:cNvPr>
          <p:cNvGrpSpPr/>
          <p:nvPr userDrawn="1"/>
        </p:nvGrpSpPr>
        <p:grpSpPr>
          <a:xfrm>
            <a:off x="383384" y="6394487"/>
            <a:ext cx="736621" cy="323738"/>
            <a:chOff x="5226050" y="3043238"/>
            <a:chExt cx="1744663" cy="766763"/>
          </a:xfrm>
          <a:solidFill>
            <a:schemeClr val="accent4"/>
          </a:solidFill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0D8827CE-CFA3-4397-BF2E-E59F77182F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6050" y="3043238"/>
              <a:ext cx="417513" cy="754063"/>
            </a:xfrm>
            <a:custGeom>
              <a:avLst/>
              <a:gdLst>
                <a:gd name="T0" fmla="*/ 94 w 98"/>
                <a:gd name="T1" fmla="*/ 145 h 175"/>
                <a:gd name="T2" fmla="*/ 94 w 98"/>
                <a:gd name="T3" fmla="*/ 175 h 175"/>
                <a:gd name="T4" fmla="*/ 0 w 98"/>
                <a:gd name="T5" fmla="*/ 175 h 175"/>
                <a:gd name="T6" fmla="*/ 0 w 98"/>
                <a:gd name="T7" fmla="*/ 150 h 175"/>
                <a:gd name="T8" fmla="*/ 50 w 98"/>
                <a:gd name="T9" fmla="*/ 66 h 175"/>
                <a:gd name="T10" fmla="*/ 57 w 98"/>
                <a:gd name="T11" fmla="*/ 41 h 175"/>
                <a:gd name="T12" fmla="*/ 55 w 98"/>
                <a:gd name="T13" fmla="*/ 30 h 175"/>
                <a:gd name="T14" fmla="*/ 48 w 98"/>
                <a:gd name="T15" fmla="*/ 27 h 175"/>
                <a:gd name="T16" fmla="*/ 41 w 98"/>
                <a:gd name="T17" fmla="*/ 31 h 175"/>
                <a:gd name="T18" fmla="*/ 38 w 98"/>
                <a:gd name="T19" fmla="*/ 46 h 175"/>
                <a:gd name="T20" fmla="*/ 38 w 98"/>
                <a:gd name="T21" fmla="*/ 62 h 175"/>
                <a:gd name="T22" fmla="*/ 0 w 98"/>
                <a:gd name="T23" fmla="*/ 62 h 175"/>
                <a:gd name="T24" fmla="*/ 0 w 98"/>
                <a:gd name="T25" fmla="*/ 56 h 175"/>
                <a:gd name="T26" fmla="*/ 2 w 98"/>
                <a:gd name="T27" fmla="*/ 33 h 175"/>
                <a:gd name="T28" fmla="*/ 9 w 98"/>
                <a:gd name="T29" fmla="*/ 17 h 175"/>
                <a:gd name="T30" fmla="*/ 24 w 98"/>
                <a:gd name="T31" fmla="*/ 5 h 175"/>
                <a:gd name="T32" fmla="*/ 46 w 98"/>
                <a:gd name="T33" fmla="*/ 0 h 175"/>
                <a:gd name="T34" fmla="*/ 85 w 98"/>
                <a:gd name="T35" fmla="*/ 13 h 175"/>
                <a:gd name="T36" fmla="*/ 98 w 98"/>
                <a:gd name="T37" fmla="*/ 45 h 175"/>
                <a:gd name="T38" fmla="*/ 90 w 98"/>
                <a:gd name="T39" fmla="*/ 76 h 175"/>
                <a:gd name="T40" fmla="*/ 47 w 98"/>
                <a:gd name="T41" fmla="*/ 145 h 175"/>
                <a:gd name="T42" fmla="*/ 94 w 98"/>
                <a:gd name="T43" fmla="*/ 14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8" h="175">
                  <a:moveTo>
                    <a:pt x="94" y="145"/>
                  </a:moveTo>
                  <a:cubicBezTo>
                    <a:pt x="94" y="175"/>
                    <a:pt x="94" y="175"/>
                    <a:pt x="94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50"/>
                    <a:pt x="0" y="150"/>
                    <a:pt x="0" y="150"/>
                  </a:cubicBezTo>
                  <a:cubicBezTo>
                    <a:pt x="28" y="105"/>
                    <a:pt x="44" y="77"/>
                    <a:pt x="50" y="66"/>
                  </a:cubicBezTo>
                  <a:cubicBezTo>
                    <a:pt x="55" y="55"/>
                    <a:pt x="57" y="47"/>
                    <a:pt x="57" y="41"/>
                  </a:cubicBezTo>
                  <a:cubicBezTo>
                    <a:pt x="57" y="36"/>
                    <a:pt x="57" y="32"/>
                    <a:pt x="55" y="30"/>
                  </a:cubicBezTo>
                  <a:cubicBezTo>
                    <a:pt x="53" y="28"/>
                    <a:pt x="51" y="27"/>
                    <a:pt x="48" y="27"/>
                  </a:cubicBezTo>
                  <a:cubicBezTo>
                    <a:pt x="45" y="27"/>
                    <a:pt x="42" y="28"/>
                    <a:pt x="41" y="31"/>
                  </a:cubicBezTo>
                  <a:cubicBezTo>
                    <a:pt x="39" y="33"/>
                    <a:pt x="38" y="38"/>
                    <a:pt x="38" y="46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46"/>
                    <a:pt x="1" y="39"/>
                    <a:pt x="2" y="33"/>
                  </a:cubicBezTo>
                  <a:cubicBezTo>
                    <a:pt x="2" y="28"/>
                    <a:pt x="5" y="22"/>
                    <a:pt x="9" y="17"/>
                  </a:cubicBezTo>
                  <a:cubicBezTo>
                    <a:pt x="13" y="11"/>
                    <a:pt x="18" y="7"/>
                    <a:pt x="24" y="5"/>
                  </a:cubicBezTo>
                  <a:cubicBezTo>
                    <a:pt x="30" y="2"/>
                    <a:pt x="37" y="0"/>
                    <a:pt x="46" y="0"/>
                  </a:cubicBezTo>
                  <a:cubicBezTo>
                    <a:pt x="63" y="0"/>
                    <a:pt x="76" y="5"/>
                    <a:pt x="85" y="13"/>
                  </a:cubicBezTo>
                  <a:cubicBezTo>
                    <a:pt x="93" y="22"/>
                    <a:pt x="98" y="32"/>
                    <a:pt x="98" y="45"/>
                  </a:cubicBezTo>
                  <a:cubicBezTo>
                    <a:pt x="98" y="55"/>
                    <a:pt x="95" y="65"/>
                    <a:pt x="90" y="76"/>
                  </a:cubicBezTo>
                  <a:cubicBezTo>
                    <a:pt x="85" y="87"/>
                    <a:pt x="71" y="110"/>
                    <a:pt x="47" y="145"/>
                  </a:cubicBezTo>
                  <a:lnTo>
                    <a:pt x="94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EB455803-8DC5-4DCD-B47B-C87EFA930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694363" y="3043238"/>
              <a:ext cx="431800" cy="766763"/>
            </a:xfrm>
            <a:custGeom>
              <a:avLst/>
              <a:gdLst>
                <a:gd name="T0" fmla="*/ 101 w 101"/>
                <a:gd name="T1" fmla="*/ 62 h 178"/>
                <a:gd name="T2" fmla="*/ 101 w 101"/>
                <a:gd name="T3" fmla="*/ 119 h 178"/>
                <a:gd name="T4" fmla="*/ 99 w 101"/>
                <a:gd name="T5" fmla="*/ 147 h 178"/>
                <a:gd name="T6" fmla="*/ 90 w 101"/>
                <a:gd name="T7" fmla="*/ 163 h 178"/>
                <a:gd name="T8" fmla="*/ 74 w 101"/>
                <a:gd name="T9" fmla="*/ 174 h 178"/>
                <a:gd name="T10" fmla="*/ 53 w 101"/>
                <a:gd name="T11" fmla="*/ 178 h 178"/>
                <a:gd name="T12" fmla="*/ 28 w 101"/>
                <a:gd name="T13" fmla="*/ 174 h 178"/>
                <a:gd name="T14" fmla="*/ 11 w 101"/>
                <a:gd name="T15" fmla="*/ 163 h 178"/>
                <a:gd name="T16" fmla="*/ 3 w 101"/>
                <a:gd name="T17" fmla="*/ 147 h 178"/>
                <a:gd name="T18" fmla="*/ 0 w 101"/>
                <a:gd name="T19" fmla="*/ 121 h 178"/>
                <a:gd name="T20" fmla="*/ 0 w 101"/>
                <a:gd name="T21" fmla="*/ 62 h 178"/>
                <a:gd name="T22" fmla="*/ 4 w 101"/>
                <a:gd name="T23" fmla="*/ 26 h 178"/>
                <a:gd name="T24" fmla="*/ 21 w 101"/>
                <a:gd name="T25" fmla="*/ 8 h 178"/>
                <a:gd name="T26" fmla="*/ 50 w 101"/>
                <a:gd name="T27" fmla="*/ 0 h 178"/>
                <a:gd name="T28" fmla="*/ 75 w 101"/>
                <a:gd name="T29" fmla="*/ 5 h 178"/>
                <a:gd name="T30" fmla="*/ 91 w 101"/>
                <a:gd name="T31" fmla="*/ 17 h 178"/>
                <a:gd name="T32" fmla="*/ 99 w 101"/>
                <a:gd name="T33" fmla="*/ 33 h 178"/>
                <a:gd name="T34" fmla="*/ 101 w 101"/>
                <a:gd name="T35" fmla="*/ 62 h 178"/>
                <a:gd name="T36" fmla="*/ 58 w 101"/>
                <a:gd name="T37" fmla="*/ 47 h 178"/>
                <a:gd name="T38" fmla="*/ 57 w 101"/>
                <a:gd name="T39" fmla="*/ 30 h 178"/>
                <a:gd name="T40" fmla="*/ 51 w 101"/>
                <a:gd name="T41" fmla="*/ 27 h 178"/>
                <a:gd name="T42" fmla="*/ 44 w 101"/>
                <a:gd name="T43" fmla="*/ 30 h 178"/>
                <a:gd name="T44" fmla="*/ 43 w 101"/>
                <a:gd name="T45" fmla="*/ 47 h 178"/>
                <a:gd name="T46" fmla="*/ 43 w 101"/>
                <a:gd name="T47" fmla="*/ 131 h 178"/>
                <a:gd name="T48" fmla="*/ 44 w 101"/>
                <a:gd name="T49" fmla="*/ 148 h 178"/>
                <a:gd name="T50" fmla="*/ 51 w 101"/>
                <a:gd name="T51" fmla="*/ 152 h 178"/>
                <a:gd name="T52" fmla="*/ 57 w 101"/>
                <a:gd name="T53" fmla="*/ 148 h 178"/>
                <a:gd name="T54" fmla="*/ 58 w 101"/>
                <a:gd name="T55" fmla="*/ 132 h 178"/>
                <a:gd name="T56" fmla="*/ 58 w 101"/>
                <a:gd name="T57" fmla="*/ 4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1" h="178">
                  <a:moveTo>
                    <a:pt x="101" y="62"/>
                  </a:moveTo>
                  <a:cubicBezTo>
                    <a:pt x="101" y="119"/>
                    <a:pt x="101" y="119"/>
                    <a:pt x="101" y="119"/>
                  </a:cubicBezTo>
                  <a:cubicBezTo>
                    <a:pt x="101" y="131"/>
                    <a:pt x="100" y="141"/>
                    <a:pt x="99" y="147"/>
                  </a:cubicBezTo>
                  <a:cubicBezTo>
                    <a:pt x="97" y="153"/>
                    <a:pt x="94" y="158"/>
                    <a:pt x="90" y="163"/>
                  </a:cubicBezTo>
                  <a:cubicBezTo>
                    <a:pt x="86" y="168"/>
                    <a:pt x="80" y="172"/>
                    <a:pt x="74" y="174"/>
                  </a:cubicBezTo>
                  <a:cubicBezTo>
                    <a:pt x="68" y="177"/>
                    <a:pt x="61" y="178"/>
                    <a:pt x="53" y="178"/>
                  </a:cubicBezTo>
                  <a:cubicBezTo>
                    <a:pt x="43" y="178"/>
                    <a:pt x="34" y="177"/>
                    <a:pt x="28" y="174"/>
                  </a:cubicBezTo>
                  <a:cubicBezTo>
                    <a:pt x="21" y="172"/>
                    <a:pt x="15" y="168"/>
                    <a:pt x="11" y="163"/>
                  </a:cubicBezTo>
                  <a:cubicBezTo>
                    <a:pt x="7" y="158"/>
                    <a:pt x="5" y="153"/>
                    <a:pt x="3" y="147"/>
                  </a:cubicBezTo>
                  <a:cubicBezTo>
                    <a:pt x="1" y="142"/>
                    <a:pt x="0" y="133"/>
                    <a:pt x="0" y="121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46"/>
                    <a:pt x="2" y="34"/>
                    <a:pt x="4" y="26"/>
                  </a:cubicBezTo>
                  <a:cubicBezTo>
                    <a:pt x="7" y="19"/>
                    <a:pt x="12" y="12"/>
                    <a:pt x="21" y="8"/>
                  </a:cubicBezTo>
                  <a:cubicBezTo>
                    <a:pt x="29" y="3"/>
                    <a:pt x="38" y="0"/>
                    <a:pt x="50" y="0"/>
                  </a:cubicBezTo>
                  <a:cubicBezTo>
                    <a:pt x="59" y="0"/>
                    <a:pt x="68" y="2"/>
                    <a:pt x="75" y="5"/>
                  </a:cubicBezTo>
                  <a:cubicBezTo>
                    <a:pt x="82" y="9"/>
                    <a:pt x="88" y="13"/>
                    <a:pt x="91" y="17"/>
                  </a:cubicBezTo>
                  <a:cubicBezTo>
                    <a:pt x="95" y="22"/>
                    <a:pt x="98" y="27"/>
                    <a:pt x="99" y="33"/>
                  </a:cubicBezTo>
                  <a:cubicBezTo>
                    <a:pt x="100" y="39"/>
                    <a:pt x="101" y="49"/>
                    <a:pt x="101" y="62"/>
                  </a:cubicBezTo>
                  <a:close/>
                  <a:moveTo>
                    <a:pt x="58" y="47"/>
                  </a:moveTo>
                  <a:cubicBezTo>
                    <a:pt x="58" y="38"/>
                    <a:pt x="58" y="32"/>
                    <a:pt x="57" y="30"/>
                  </a:cubicBezTo>
                  <a:cubicBezTo>
                    <a:pt x="56" y="28"/>
                    <a:pt x="54" y="27"/>
                    <a:pt x="51" y="27"/>
                  </a:cubicBezTo>
                  <a:cubicBezTo>
                    <a:pt x="48" y="27"/>
                    <a:pt x="46" y="28"/>
                    <a:pt x="44" y="30"/>
                  </a:cubicBezTo>
                  <a:cubicBezTo>
                    <a:pt x="43" y="33"/>
                    <a:pt x="43" y="38"/>
                    <a:pt x="43" y="47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40"/>
                    <a:pt x="43" y="146"/>
                    <a:pt x="44" y="148"/>
                  </a:cubicBezTo>
                  <a:cubicBezTo>
                    <a:pt x="45" y="151"/>
                    <a:pt x="47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8" y="140"/>
                    <a:pt x="58" y="132"/>
                  </a:cubicBezTo>
                  <a:lnTo>
                    <a:pt x="58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1885CB27-91C8-4C64-9A18-02602EB46F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64263" y="3060700"/>
              <a:ext cx="306388" cy="736600"/>
            </a:xfrm>
            <a:custGeom>
              <a:avLst/>
              <a:gdLst>
                <a:gd name="T0" fmla="*/ 72 w 72"/>
                <a:gd name="T1" fmla="*/ 0 h 171"/>
                <a:gd name="T2" fmla="*/ 72 w 72"/>
                <a:gd name="T3" fmla="*/ 171 h 171"/>
                <a:gd name="T4" fmla="*/ 29 w 72"/>
                <a:gd name="T5" fmla="*/ 171 h 171"/>
                <a:gd name="T6" fmla="*/ 29 w 72"/>
                <a:gd name="T7" fmla="*/ 79 h 171"/>
                <a:gd name="T8" fmla="*/ 28 w 72"/>
                <a:gd name="T9" fmla="*/ 55 h 171"/>
                <a:gd name="T10" fmla="*/ 23 w 72"/>
                <a:gd name="T11" fmla="*/ 49 h 171"/>
                <a:gd name="T12" fmla="*/ 4 w 72"/>
                <a:gd name="T13" fmla="*/ 47 h 171"/>
                <a:gd name="T14" fmla="*/ 0 w 72"/>
                <a:gd name="T15" fmla="*/ 47 h 171"/>
                <a:gd name="T16" fmla="*/ 0 w 72"/>
                <a:gd name="T17" fmla="*/ 27 h 171"/>
                <a:gd name="T18" fmla="*/ 47 w 72"/>
                <a:gd name="T19" fmla="*/ 0 h 171"/>
                <a:gd name="T20" fmla="*/ 72 w 72"/>
                <a:gd name="T21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171">
                  <a:moveTo>
                    <a:pt x="72" y="0"/>
                  </a:moveTo>
                  <a:cubicBezTo>
                    <a:pt x="72" y="171"/>
                    <a:pt x="72" y="171"/>
                    <a:pt x="72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79"/>
                    <a:pt x="29" y="79"/>
                    <a:pt x="29" y="79"/>
                  </a:cubicBezTo>
                  <a:cubicBezTo>
                    <a:pt x="29" y="66"/>
                    <a:pt x="29" y="58"/>
                    <a:pt x="28" y="55"/>
                  </a:cubicBezTo>
                  <a:cubicBezTo>
                    <a:pt x="28" y="52"/>
                    <a:pt x="26" y="50"/>
                    <a:pt x="23" y="49"/>
                  </a:cubicBezTo>
                  <a:cubicBezTo>
                    <a:pt x="20" y="48"/>
                    <a:pt x="14" y="47"/>
                    <a:pt x="4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20" y="23"/>
                    <a:pt x="36" y="14"/>
                    <a:pt x="47" y="0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2"/>
                </a:solidFill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C030B03-9657-4923-B46B-C1E734D24E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38913" y="3043238"/>
              <a:ext cx="431800" cy="766763"/>
            </a:xfrm>
            <a:custGeom>
              <a:avLst/>
              <a:gdLst>
                <a:gd name="T0" fmla="*/ 82 w 101"/>
                <a:gd name="T1" fmla="*/ 78 h 178"/>
                <a:gd name="T2" fmla="*/ 96 w 101"/>
                <a:gd name="T3" fmla="*/ 89 h 178"/>
                <a:gd name="T4" fmla="*/ 101 w 101"/>
                <a:gd name="T5" fmla="*/ 125 h 178"/>
                <a:gd name="T6" fmla="*/ 97 w 101"/>
                <a:gd name="T7" fmla="*/ 155 h 178"/>
                <a:gd name="T8" fmla="*/ 82 w 101"/>
                <a:gd name="T9" fmla="*/ 172 h 178"/>
                <a:gd name="T10" fmla="*/ 51 w 101"/>
                <a:gd name="T11" fmla="*/ 178 h 178"/>
                <a:gd name="T12" fmla="*/ 20 w 101"/>
                <a:gd name="T13" fmla="*/ 172 h 178"/>
                <a:gd name="T14" fmla="*/ 5 w 101"/>
                <a:gd name="T15" fmla="*/ 156 h 178"/>
                <a:gd name="T16" fmla="*/ 0 w 101"/>
                <a:gd name="T17" fmla="*/ 123 h 178"/>
                <a:gd name="T18" fmla="*/ 2 w 101"/>
                <a:gd name="T19" fmla="*/ 96 h 178"/>
                <a:gd name="T20" fmla="*/ 17 w 101"/>
                <a:gd name="T21" fmla="*/ 78 h 178"/>
                <a:gd name="T22" fmla="*/ 5 w 101"/>
                <a:gd name="T23" fmla="*/ 66 h 178"/>
                <a:gd name="T24" fmla="*/ 1 w 101"/>
                <a:gd name="T25" fmla="*/ 45 h 178"/>
                <a:gd name="T26" fmla="*/ 13 w 101"/>
                <a:gd name="T27" fmla="*/ 12 h 178"/>
                <a:gd name="T28" fmla="*/ 50 w 101"/>
                <a:gd name="T29" fmla="*/ 0 h 178"/>
                <a:gd name="T30" fmla="*/ 89 w 101"/>
                <a:gd name="T31" fmla="*/ 12 h 178"/>
                <a:gd name="T32" fmla="*/ 100 w 101"/>
                <a:gd name="T33" fmla="*/ 46 h 178"/>
                <a:gd name="T34" fmla="*/ 96 w 101"/>
                <a:gd name="T35" fmla="*/ 66 h 178"/>
                <a:gd name="T36" fmla="*/ 82 w 101"/>
                <a:gd name="T37" fmla="*/ 78 h 178"/>
                <a:gd name="T38" fmla="*/ 59 w 101"/>
                <a:gd name="T39" fmla="*/ 112 h 178"/>
                <a:gd name="T40" fmla="*/ 57 w 101"/>
                <a:gd name="T41" fmla="*/ 99 h 178"/>
                <a:gd name="T42" fmla="*/ 50 w 101"/>
                <a:gd name="T43" fmla="*/ 96 h 178"/>
                <a:gd name="T44" fmla="*/ 44 w 101"/>
                <a:gd name="T45" fmla="*/ 99 h 178"/>
                <a:gd name="T46" fmla="*/ 42 w 101"/>
                <a:gd name="T47" fmla="*/ 112 h 178"/>
                <a:gd name="T48" fmla="*/ 42 w 101"/>
                <a:gd name="T49" fmla="*/ 134 h 178"/>
                <a:gd name="T50" fmla="*/ 44 w 101"/>
                <a:gd name="T51" fmla="*/ 148 h 178"/>
                <a:gd name="T52" fmla="*/ 51 w 101"/>
                <a:gd name="T53" fmla="*/ 152 h 178"/>
                <a:gd name="T54" fmla="*/ 57 w 101"/>
                <a:gd name="T55" fmla="*/ 148 h 178"/>
                <a:gd name="T56" fmla="*/ 59 w 101"/>
                <a:gd name="T57" fmla="*/ 134 h 178"/>
                <a:gd name="T58" fmla="*/ 59 w 101"/>
                <a:gd name="T59" fmla="*/ 112 h 178"/>
                <a:gd name="T60" fmla="*/ 58 w 101"/>
                <a:gd name="T61" fmla="*/ 41 h 178"/>
                <a:gd name="T62" fmla="*/ 56 w 101"/>
                <a:gd name="T63" fmla="*/ 30 h 178"/>
                <a:gd name="T64" fmla="*/ 50 w 101"/>
                <a:gd name="T65" fmla="*/ 27 h 178"/>
                <a:gd name="T66" fmla="*/ 45 w 101"/>
                <a:gd name="T67" fmla="*/ 30 h 178"/>
                <a:gd name="T68" fmla="*/ 43 w 101"/>
                <a:gd name="T69" fmla="*/ 41 h 178"/>
                <a:gd name="T70" fmla="*/ 43 w 101"/>
                <a:gd name="T71" fmla="*/ 54 h 178"/>
                <a:gd name="T72" fmla="*/ 45 w 101"/>
                <a:gd name="T73" fmla="*/ 65 h 178"/>
                <a:gd name="T74" fmla="*/ 51 w 101"/>
                <a:gd name="T75" fmla="*/ 68 h 178"/>
                <a:gd name="T76" fmla="*/ 56 w 101"/>
                <a:gd name="T77" fmla="*/ 65 h 178"/>
                <a:gd name="T78" fmla="*/ 58 w 101"/>
                <a:gd name="T79" fmla="*/ 53 h 178"/>
                <a:gd name="T80" fmla="*/ 58 w 101"/>
                <a:gd name="T81" fmla="*/ 4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1" h="178">
                  <a:moveTo>
                    <a:pt x="82" y="78"/>
                  </a:moveTo>
                  <a:cubicBezTo>
                    <a:pt x="88" y="80"/>
                    <a:pt x="93" y="84"/>
                    <a:pt x="96" y="89"/>
                  </a:cubicBezTo>
                  <a:cubicBezTo>
                    <a:pt x="100" y="94"/>
                    <a:pt x="101" y="106"/>
                    <a:pt x="101" y="125"/>
                  </a:cubicBezTo>
                  <a:cubicBezTo>
                    <a:pt x="101" y="139"/>
                    <a:pt x="100" y="149"/>
                    <a:pt x="97" y="155"/>
                  </a:cubicBezTo>
                  <a:cubicBezTo>
                    <a:pt x="95" y="162"/>
                    <a:pt x="89" y="167"/>
                    <a:pt x="82" y="172"/>
                  </a:cubicBezTo>
                  <a:cubicBezTo>
                    <a:pt x="74" y="176"/>
                    <a:pt x="64" y="178"/>
                    <a:pt x="51" y="178"/>
                  </a:cubicBezTo>
                  <a:cubicBezTo>
                    <a:pt x="38" y="178"/>
                    <a:pt x="28" y="176"/>
                    <a:pt x="20" y="172"/>
                  </a:cubicBezTo>
                  <a:cubicBezTo>
                    <a:pt x="13" y="168"/>
                    <a:pt x="8" y="162"/>
                    <a:pt x="5" y="156"/>
                  </a:cubicBezTo>
                  <a:cubicBezTo>
                    <a:pt x="1" y="149"/>
                    <a:pt x="0" y="138"/>
                    <a:pt x="0" y="123"/>
                  </a:cubicBezTo>
                  <a:cubicBezTo>
                    <a:pt x="0" y="112"/>
                    <a:pt x="1" y="104"/>
                    <a:pt x="2" y="96"/>
                  </a:cubicBezTo>
                  <a:cubicBezTo>
                    <a:pt x="4" y="88"/>
                    <a:pt x="9" y="82"/>
                    <a:pt x="17" y="78"/>
                  </a:cubicBezTo>
                  <a:cubicBezTo>
                    <a:pt x="12" y="75"/>
                    <a:pt x="8" y="71"/>
                    <a:pt x="5" y="66"/>
                  </a:cubicBezTo>
                  <a:cubicBezTo>
                    <a:pt x="3" y="60"/>
                    <a:pt x="1" y="53"/>
                    <a:pt x="1" y="45"/>
                  </a:cubicBezTo>
                  <a:cubicBezTo>
                    <a:pt x="1" y="30"/>
                    <a:pt x="5" y="19"/>
                    <a:pt x="13" y="12"/>
                  </a:cubicBezTo>
                  <a:cubicBezTo>
                    <a:pt x="22" y="4"/>
                    <a:pt x="34" y="0"/>
                    <a:pt x="50" y="0"/>
                  </a:cubicBezTo>
                  <a:cubicBezTo>
                    <a:pt x="69" y="0"/>
                    <a:pt x="82" y="4"/>
                    <a:pt x="89" y="12"/>
                  </a:cubicBezTo>
                  <a:cubicBezTo>
                    <a:pt x="96" y="20"/>
                    <a:pt x="100" y="31"/>
                    <a:pt x="100" y="46"/>
                  </a:cubicBezTo>
                  <a:cubicBezTo>
                    <a:pt x="100" y="55"/>
                    <a:pt x="99" y="61"/>
                    <a:pt x="96" y="66"/>
                  </a:cubicBezTo>
                  <a:cubicBezTo>
                    <a:pt x="94" y="70"/>
                    <a:pt x="89" y="74"/>
                    <a:pt x="82" y="78"/>
                  </a:cubicBezTo>
                  <a:close/>
                  <a:moveTo>
                    <a:pt x="59" y="112"/>
                  </a:moveTo>
                  <a:cubicBezTo>
                    <a:pt x="59" y="105"/>
                    <a:pt x="58" y="101"/>
                    <a:pt x="57" y="99"/>
                  </a:cubicBezTo>
                  <a:cubicBezTo>
                    <a:pt x="55" y="97"/>
                    <a:pt x="53" y="96"/>
                    <a:pt x="50" y="96"/>
                  </a:cubicBezTo>
                  <a:cubicBezTo>
                    <a:pt x="47" y="96"/>
                    <a:pt x="45" y="97"/>
                    <a:pt x="44" y="99"/>
                  </a:cubicBezTo>
                  <a:cubicBezTo>
                    <a:pt x="43" y="101"/>
                    <a:pt x="42" y="105"/>
                    <a:pt x="42" y="112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42"/>
                    <a:pt x="43" y="146"/>
                    <a:pt x="44" y="148"/>
                  </a:cubicBezTo>
                  <a:cubicBezTo>
                    <a:pt x="46" y="150"/>
                    <a:pt x="48" y="152"/>
                    <a:pt x="51" y="152"/>
                  </a:cubicBezTo>
                  <a:cubicBezTo>
                    <a:pt x="54" y="152"/>
                    <a:pt x="56" y="150"/>
                    <a:pt x="57" y="148"/>
                  </a:cubicBezTo>
                  <a:cubicBezTo>
                    <a:pt x="58" y="146"/>
                    <a:pt x="59" y="141"/>
                    <a:pt x="59" y="134"/>
                  </a:cubicBezTo>
                  <a:lnTo>
                    <a:pt x="59" y="112"/>
                  </a:lnTo>
                  <a:close/>
                  <a:moveTo>
                    <a:pt x="58" y="41"/>
                  </a:moveTo>
                  <a:cubicBezTo>
                    <a:pt x="58" y="35"/>
                    <a:pt x="57" y="31"/>
                    <a:pt x="56" y="30"/>
                  </a:cubicBezTo>
                  <a:cubicBezTo>
                    <a:pt x="55" y="28"/>
                    <a:pt x="53" y="27"/>
                    <a:pt x="50" y="27"/>
                  </a:cubicBezTo>
                  <a:cubicBezTo>
                    <a:pt x="48" y="27"/>
                    <a:pt x="46" y="28"/>
                    <a:pt x="45" y="30"/>
                  </a:cubicBezTo>
                  <a:cubicBezTo>
                    <a:pt x="44" y="32"/>
                    <a:pt x="43" y="36"/>
                    <a:pt x="43" y="41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9"/>
                    <a:pt x="44" y="63"/>
                    <a:pt x="45" y="65"/>
                  </a:cubicBezTo>
                  <a:cubicBezTo>
                    <a:pt x="46" y="67"/>
                    <a:pt x="48" y="68"/>
                    <a:pt x="51" y="68"/>
                  </a:cubicBezTo>
                  <a:cubicBezTo>
                    <a:pt x="53" y="68"/>
                    <a:pt x="55" y="67"/>
                    <a:pt x="56" y="65"/>
                  </a:cubicBezTo>
                  <a:cubicBezTo>
                    <a:pt x="57" y="63"/>
                    <a:pt x="58" y="59"/>
                    <a:pt x="58" y="53"/>
                  </a:cubicBezTo>
                  <a:lnTo>
                    <a:pt x="58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20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745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72" r:id="rId2"/>
    <p:sldLayoutId id="2147483773" r:id="rId3"/>
    <p:sldLayoutId id="2147483768" r:id="rId4"/>
    <p:sldLayoutId id="2147483769" r:id="rId5"/>
    <p:sldLayoutId id="2147483735" r:id="rId6"/>
    <p:sldLayoutId id="2147483770" r:id="rId7"/>
    <p:sldLayoutId id="2147483774" r:id="rId8"/>
    <p:sldLayoutId id="2147483771" r:id="rId9"/>
    <p:sldLayoutId id="2147483767" r:id="rId10"/>
    <p:sldLayoutId id="2147483775" r:id="rId11"/>
  </p:sldLayoutIdLst>
  <p:hf sldNum="0" hdr="0" ftr="0" dt="0"/>
  <p:txStyles>
    <p:titleStyle>
      <a:lvl1pPr algn="l" defTabSz="457189" rtl="0" eaLnBrk="1" latinLnBrk="0" hangingPunct="1">
        <a:spcBef>
          <a:spcPct val="0"/>
        </a:spcBef>
        <a:buNone/>
        <a:defRPr sz="3200" b="0" i="0" kern="1200" cap="none" baseline="0">
          <a:solidFill>
            <a:schemeClr val="tx2"/>
          </a:solidFill>
          <a:latin typeface="+mj-lt"/>
          <a:ea typeface="Gotham Book" panose="020F0502020204030204" pitchFamily="34" charset="0"/>
          <a:cs typeface="Gotham Book" panose="020F0502020204030204" pitchFamily="34" charset="0"/>
        </a:defRPr>
      </a:lvl1pPr>
      <a:lvl2pPr eaLnBrk="1" hangingPunct="1">
        <a:defRPr>
          <a:latin typeface="+mn-lt"/>
        </a:defRPr>
      </a:lvl2pPr>
      <a:lvl3pPr eaLnBrk="1" hangingPunct="1">
        <a:defRPr>
          <a:latin typeface="+mn-lt"/>
        </a:defRPr>
      </a:lvl3pPr>
      <a:lvl4pPr eaLnBrk="1" hangingPunct="1">
        <a:defRPr>
          <a:latin typeface="+mn-lt"/>
        </a:defRPr>
      </a:lvl4pPr>
      <a:lvl5pPr eaLnBrk="1" hangingPunct="1">
        <a:defRPr>
          <a:latin typeface="+mj-lt"/>
        </a:defRPr>
      </a:lvl5pPr>
      <a:lvl6pPr eaLnBrk="1" hangingPunct="1">
        <a:defRPr>
          <a:latin typeface="+mj-lt"/>
        </a:defRPr>
      </a:lvl6pPr>
      <a:lvl7pPr eaLnBrk="1" hangingPunct="1">
        <a:defRPr>
          <a:latin typeface="+mj-lt"/>
        </a:defRPr>
      </a:lvl7pPr>
      <a:lvl8pPr eaLnBrk="1" hangingPunct="1">
        <a:defRPr>
          <a:latin typeface="+mj-lt"/>
        </a:defRPr>
      </a:lvl8pPr>
      <a:lvl9pPr eaLnBrk="1" hangingPunct="1">
        <a:defRPr>
          <a:latin typeface="+mj-lt"/>
        </a:defRPr>
      </a:lvl9pPr>
    </p:titleStyle>
    <p:bodyStyle>
      <a:lvl1pPr marL="0" indent="0" algn="l" defTabSz="457189" rtl="0" eaLnBrk="1" latinLnBrk="0" hangingPunct="1">
        <a:spcBef>
          <a:spcPts val="1800"/>
        </a:spcBef>
        <a:spcAft>
          <a:spcPts val="300"/>
        </a:spcAft>
        <a:buFont typeface="Gotham Book"/>
        <a:buNone/>
        <a:tabLst>
          <a:tab pos="8570913" algn="r"/>
        </a:tabLst>
        <a:defRPr sz="1800" b="1" i="0" kern="1200">
          <a:solidFill>
            <a:schemeClr val="accent1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1pPr>
      <a:lvl2pPr marL="0" indent="0" algn="l" defTabSz="457189" rtl="0" eaLnBrk="1" latinLnBrk="0" hangingPunct="1">
        <a:spcBef>
          <a:spcPts val="600"/>
        </a:spcBef>
        <a:spcAft>
          <a:spcPts val="300"/>
        </a:spcAft>
        <a:buSzPct val="75000"/>
        <a:buFontTx/>
        <a:buNone/>
        <a:tabLst>
          <a:tab pos="8570913" algn="r"/>
        </a:tabLst>
        <a:defRPr sz="1800" b="0" i="0" kern="120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2pPr>
      <a:lvl3pPr marL="270000" indent="-270000" algn="l" defTabSz="3429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Helvetica" panose="020B0604020202020204" pitchFamily="34" charset="0"/>
        <a:buChar char="≥"/>
        <a:tabLst>
          <a:tab pos="8570913" algn="r"/>
        </a:tabLst>
        <a:defRPr lang="en-GB" sz="1800" b="0" i="0" kern="1200" dirty="0" smtClean="0">
          <a:solidFill>
            <a:schemeClr val="tx2"/>
          </a:solidFill>
          <a:latin typeface="+mn-lt"/>
          <a:ea typeface="Gotham Book" panose="020B0604030504040204" pitchFamily="34" charset="0"/>
          <a:cs typeface="Gotham Book" panose="020F0502020204030204" pitchFamily="34" charset="0"/>
        </a:defRPr>
      </a:lvl3pPr>
      <a:lvl4pPr marL="540000" indent="-269875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–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4pPr>
      <a:lvl5pPr marL="810000" indent="-270000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•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5pPr>
      <a:lvl6pPr marL="720000" indent="-180000" algn="l" defTabSz="457189" rtl="0" eaLnBrk="1" latinLnBrk="0" hangingPunct="1">
        <a:spcBef>
          <a:spcPts val="0"/>
        </a:spcBef>
        <a:spcAft>
          <a:spcPts val="300"/>
        </a:spcAft>
        <a:buFont typeface="Gotham Book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pos="3961" userDrawn="1">
          <p15:clr>
            <a:srgbClr val="F26B43"/>
          </p15:clr>
        </p15:guide>
        <p15:guide id="1" orient="horz" pos="867" userDrawn="1">
          <p15:clr>
            <a:srgbClr val="F26B43"/>
          </p15:clr>
        </p15:guide>
        <p15:guide id="2" pos="7439" userDrawn="1">
          <p15:clr>
            <a:srgbClr val="F26B43"/>
          </p15:clr>
        </p15:guide>
        <p15:guide id="3" pos="241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175" userDrawn="1">
          <p15:clr>
            <a:srgbClr val="F26B43"/>
          </p15:clr>
        </p15:guide>
        <p15:guide id="7" pos="37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ragg.io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1.xml"/><Relationship Id="rId5" Type="http://schemas.openxmlformats.org/officeDocument/2006/relationships/hyperlink" Target="http://github.com/markwragg" TargetMode="External"/><Relationship Id="rId4" Type="http://schemas.openxmlformats.org/officeDocument/2006/relationships/hyperlink" Target="http://github.com/markwra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pester/Pester/wiki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wragg" TargetMode="External"/><Relationship Id="rId2" Type="http://schemas.openxmlformats.org/officeDocument/2006/relationships/hyperlink" Target="http://wragg.io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wragg" TargetMode="External"/><Relationship Id="rId2" Type="http://schemas.openxmlformats.org/officeDocument/2006/relationships/hyperlink" Target="http://wragg.io/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14EE-4D8C-453E-84E9-4B6B808D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357" y="3437721"/>
            <a:ext cx="7418388" cy="1231106"/>
          </a:xfrm>
        </p:spPr>
        <p:txBody>
          <a:bodyPr/>
          <a:lstStyle/>
          <a:p>
            <a:r>
              <a:rPr lang="en-GB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Mastering PowerShell Testing with Pester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C0CAFBA-60F2-42C1-B9D9-ABEDCE3C5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3357" y="4758806"/>
            <a:ext cx="7418387" cy="430887"/>
          </a:xfrm>
        </p:spPr>
        <p:txBody>
          <a:bodyPr/>
          <a:lstStyle/>
          <a:p>
            <a:r>
              <a:rPr lang="en-US" sz="28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Mark Wragg</a:t>
            </a:r>
          </a:p>
        </p:txBody>
      </p:sp>
    </p:spTree>
    <p:extLst>
      <p:ext uri="{BB962C8B-B14F-4D97-AF65-F5344CB8AC3E}">
        <p14:creationId xmlns:p14="http://schemas.microsoft.com/office/powerpoint/2010/main" val="161014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B8A5-3063-BF45-9504-FC067344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more realistic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CF8B6-4D81-1842-A712-B495DFCAE2D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6336070" cy="4509288"/>
          </a:xfrm>
        </p:spPr>
        <p:txBody>
          <a:bodyPr/>
          <a:lstStyle/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8B"/>
                </a:solidFill>
                <a:latin typeface="Menlo" panose="020B0609030804020204" pitchFamily="49" charset="0"/>
              </a:rPr>
              <a:t>function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FF"/>
                </a:solidFill>
                <a:latin typeface="Menlo" panose="020B0609030804020204" pitchFamily="49" charset="0"/>
              </a:rPr>
              <a:t>Remove-</a:t>
            </a:r>
            <a:r>
              <a:rPr lang="en-GB" sz="1200" b="0" dirty="0" err="1">
                <a:solidFill>
                  <a:srgbClr val="0000FF"/>
                </a:solidFill>
                <a:latin typeface="Menlo" panose="020B0609030804020204" pitchFamily="49" charset="0"/>
              </a:rPr>
              <a:t>TempFile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200" b="0" dirty="0">
                <a:solidFill>
                  <a:srgbClr val="00008B"/>
                </a:solidFill>
                <a:latin typeface="Menlo" panose="020B0609030804020204" pitchFamily="49" charset="0"/>
              </a:rPr>
              <a:t>$</a:t>
            </a:r>
            <a:r>
              <a:rPr lang="en-GB" sz="1200" b="0" dirty="0">
                <a:solidFill>
                  <a:srgbClr val="FF4500"/>
                </a:solidFill>
                <a:latin typeface="Menlo" panose="020B0609030804020204" pitchFamily="49" charset="0"/>
              </a:rPr>
              <a:t>Path</a:t>
            </a: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8B"/>
                </a:solidFill>
                <a:latin typeface="Menlo" panose="020B0609030804020204" pitchFamily="49" charset="0"/>
              </a:rPr>
              <a:t>    $</a:t>
            </a:r>
            <a:r>
              <a:rPr lang="en-GB" sz="1200" b="0" dirty="0" err="1">
                <a:solidFill>
                  <a:srgbClr val="FF4500"/>
                </a:solidFill>
                <a:latin typeface="Menlo" panose="020B0609030804020204" pitchFamily="49" charset="0"/>
              </a:rPr>
              <a:t>TempFiles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=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FF"/>
                </a:solidFill>
                <a:latin typeface="Menlo" panose="020B0609030804020204" pitchFamily="49" charset="0"/>
              </a:rPr>
              <a:t>Get-</a:t>
            </a:r>
            <a:r>
              <a:rPr lang="en-GB" sz="1200" b="0" dirty="0" err="1">
                <a:solidFill>
                  <a:srgbClr val="0000FF"/>
                </a:solidFill>
                <a:latin typeface="Menlo" panose="020B0609030804020204" pitchFamily="49" charset="0"/>
              </a:rPr>
              <a:t>ChildItem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8B0000"/>
                </a:solidFill>
                <a:latin typeface="Menlo" panose="020B0609030804020204" pitchFamily="49" charset="0"/>
              </a:rPr>
              <a:t>"</a:t>
            </a:r>
            <a:r>
              <a:rPr lang="en-GB" sz="1200" b="0" dirty="0">
                <a:solidFill>
                  <a:srgbClr val="00008B"/>
                </a:solidFill>
                <a:latin typeface="Menlo" panose="020B0609030804020204" pitchFamily="49" charset="0"/>
              </a:rPr>
              <a:t>$</a:t>
            </a:r>
            <a:r>
              <a:rPr lang="en-GB" sz="1200" b="0" dirty="0">
                <a:solidFill>
                  <a:srgbClr val="FF4500"/>
                </a:solidFill>
                <a:latin typeface="Menlo" panose="020B0609030804020204" pitchFamily="49" charset="0"/>
              </a:rPr>
              <a:t>Path</a:t>
            </a:r>
            <a:r>
              <a:rPr lang="en-GB" sz="1200" b="0" dirty="0">
                <a:solidFill>
                  <a:srgbClr val="8B0000"/>
                </a:solidFill>
                <a:latin typeface="Menlo" panose="020B0609030804020204" pitchFamily="49" charset="0"/>
              </a:rPr>
              <a:t>/*.</a:t>
            </a:r>
            <a:r>
              <a:rPr lang="en-GB" sz="1200" b="0" dirty="0" err="1">
                <a:solidFill>
                  <a:srgbClr val="8B0000"/>
                </a:solidFill>
                <a:latin typeface="Menlo" panose="020B0609030804020204" pitchFamily="49" charset="0"/>
              </a:rPr>
              <a:t>tmp</a:t>
            </a:r>
            <a:r>
              <a:rPr lang="en-GB" sz="1200" b="0" dirty="0">
                <a:solidFill>
                  <a:srgbClr val="8B0000"/>
                </a:solidFill>
                <a:latin typeface="Menlo" panose="020B0609030804020204" pitchFamily="49" charset="0"/>
              </a:rPr>
              <a:t>"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8B"/>
                </a:solidFill>
                <a:latin typeface="Menlo" panose="020B0609030804020204" pitchFamily="49" charset="0"/>
              </a:rPr>
              <a:t>    $</a:t>
            </a:r>
            <a:r>
              <a:rPr lang="en-GB" sz="1200" b="0" dirty="0" err="1">
                <a:solidFill>
                  <a:srgbClr val="FF4500"/>
                </a:solidFill>
                <a:latin typeface="Menlo" panose="020B0609030804020204" pitchFamily="49" charset="0"/>
              </a:rPr>
              <a:t>TempFiles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|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FF"/>
                </a:solidFill>
                <a:latin typeface="Menlo" panose="020B0609030804020204" pitchFamily="49" charset="0"/>
              </a:rPr>
              <a:t>Remove-Item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b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Describe </a:t>
            </a:r>
            <a:r>
              <a:rPr lang="en-GB" sz="1200" b="0" dirty="0">
                <a:solidFill>
                  <a:srgbClr val="8B0000"/>
                </a:solidFill>
                <a:latin typeface="Menlo" panose="020B0609030804020204" pitchFamily="49" charset="0"/>
              </a:rPr>
              <a:t>'Remove-</a:t>
            </a:r>
            <a:r>
              <a:rPr lang="en-GB" sz="1200" b="0" dirty="0" err="1">
                <a:solidFill>
                  <a:srgbClr val="8B0000"/>
                </a:solidFill>
                <a:latin typeface="Menlo" panose="020B0609030804020204" pitchFamily="49" charset="0"/>
              </a:rPr>
              <a:t>TempFile</a:t>
            </a:r>
            <a:r>
              <a:rPr lang="en-GB" sz="1200" b="0" dirty="0">
                <a:solidFill>
                  <a:srgbClr val="8B0000"/>
                </a:solidFill>
                <a:latin typeface="Menlo" panose="020B0609030804020204" pitchFamily="49" charset="0"/>
              </a:rPr>
              <a:t> tests’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</a:t>
            </a:r>
            <a:r>
              <a:rPr lang="en-GB" sz="1200" b="0" dirty="0">
                <a:solidFill>
                  <a:srgbClr val="00008B"/>
                </a:solidFill>
                <a:latin typeface="Menlo" panose="020B0609030804020204" pitchFamily="49" charset="0"/>
              </a:rPr>
              <a:t>$</a:t>
            </a:r>
            <a:r>
              <a:rPr lang="en-GB" sz="1200" b="0" dirty="0" err="1">
                <a:solidFill>
                  <a:srgbClr val="FF4500"/>
                </a:solidFill>
                <a:latin typeface="Menlo" panose="020B0609030804020204" pitchFamily="49" charset="0"/>
              </a:rPr>
              <a:t>TestFile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= </a:t>
            </a:r>
            <a:r>
              <a:rPr lang="en-GB" sz="1200" b="0" dirty="0">
                <a:solidFill>
                  <a:srgbClr val="0000FF"/>
                </a:solidFill>
                <a:latin typeface="Menlo" panose="020B0609030804020204" pitchFamily="49" charset="0"/>
              </a:rPr>
              <a:t>New-Item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/</a:t>
            </a:r>
            <a:r>
              <a:rPr lang="en-GB" sz="12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tmp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/</a:t>
            </a:r>
            <a:r>
              <a:rPr lang="en-GB" sz="12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test.tmp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   It </a:t>
            </a:r>
            <a:r>
              <a:rPr lang="en-GB" sz="1200" b="0" dirty="0">
                <a:solidFill>
                  <a:srgbClr val="8B0000"/>
                </a:solidFill>
                <a:latin typeface="Menlo" panose="020B0609030804020204" pitchFamily="49" charset="0"/>
              </a:rPr>
              <a:t>'Should return nothing'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FF"/>
                </a:solidFill>
                <a:latin typeface="Menlo" panose="020B0609030804020204" pitchFamily="49" charset="0"/>
              </a:rPr>
              <a:t>        Remove-</a:t>
            </a:r>
            <a:r>
              <a:rPr lang="en-GB" sz="1200" b="0" dirty="0" err="1">
                <a:solidFill>
                  <a:srgbClr val="0000FF"/>
                </a:solidFill>
                <a:latin typeface="Menlo" panose="020B0609030804020204" pitchFamily="49" charset="0"/>
              </a:rPr>
              <a:t>TempFile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Path /</a:t>
            </a:r>
            <a:r>
              <a:rPr lang="en-GB" sz="12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tmp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|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Should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Be </a:t>
            </a:r>
            <a:r>
              <a:rPr lang="en-GB" sz="1200" b="0" dirty="0">
                <a:solidFill>
                  <a:srgbClr val="00008B"/>
                </a:solidFill>
                <a:latin typeface="Menlo" panose="020B0609030804020204" pitchFamily="49" charset="0"/>
              </a:rPr>
              <a:t>$</a:t>
            </a:r>
            <a:r>
              <a:rPr lang="en-GB" sz="1200" b="0" dirty="0">
                <a:solidFill>
                  <a:srgbClr val="008080"/>
                </a:solidFill>
                <a:latin typeface="Menlo" panose="020B0609030804020204" pitchFamily="49" charset="0"/>
              </a:rPr>
              <a:t>null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   It </a:t>
            </a:r>
            <a:r>
              <a:rPr lang="en-GB" sz="1200" b="0" dirty="0">
                <a:solidFill>
                  <a:srgbClr val="8B0000"/>
                </a:solidFill>
                <a:latin typeface="Menlo" panose="020B0609030804020204" pitchFamily="49" charset="0"/>
              </a:rPr>
              <a:t>'Should remove the test file’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8B"/>
                </a:solidFill>
                <a:latin typeface="Menlo" panose="020B0609030804020204" pitchFamily="49" charset="0"/>
              </a:rPr>
              <a:t>        $</a:t>
            </a:r>
            <a:r>
              <a:rPr lang="en-GB" sz="1200" b="0" dirty="0" err="1">
                <a:solidFill>
                  <a:srgbClr val="FF4500"/>
                </a:solidFill>
                <a:latin typeface="Menlo" panose="020B0609030804020204" pitchFamily="49" charset="0"/>
              </a:rPr>
              <a:t>TestFile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|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Should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-Not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Exist</a:t>
            </a: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   It </a:t>
            </a:r>
            <a:r>
              <a:rPr lang="en-GB" sz="1200" b="0" dirty="0">
                <a:solidFill>
                  <a:srgbClr val="8B0000"/>
                </a:solidFill>
                <a:latin typeface="Menlo" panose="020B0609030804020204" pitchFamily="49" charset="0"/>
              </a:rPr>
              <a:t>'Should not return an error'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    {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FF"/>
                </a:solidFill>
                <a:latin typeface="Menlo" panose="020B0609030804020204" pitchFamily="49" charset="0"/>
              </a:rPr>
              <a:t>Remove-</a:t>
            </a:r>
            <a:r>
              <a:rPr lang="en-GB" sz="1200" b="0" dirty="0" err="1">
                <a:solidFill>
                  <a:srgbClr val="0000FF"/>
                </a:solidFill>
                <a:latin typeface="Menlo" panose="020B0609030804020204" pitchFamily="49" charset="0"/>
              </a:rPr>
              <a:t>TempFile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Path /</a:t>
            </a:r>
            <a:r>
              <a:rPr lang="en-GB" sz="12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tmp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|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Should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-Not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2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200" b="0" dirty="0">
                <a:solidFill>
                  <a:srgbClr val="333333"/>
                </a:solidFill>
                <a:latin typeface="Menlo" panose="020B0609030804020204" pitchFamily="49" charset="0"/>
              </a:rPr>
              <a:t>Throw</a:t>
            </a: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200" b="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GB" sz="12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endParaRPr lang="en-US" sz="1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195DF-882A-F448-9774-6CA97515092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719454" y="1682712"/>
            <a:ext cx="5087929" cy="4509288"/>
          </a:xfrm>
        </p:spPr>
        <p:txBody>
          <a:bodyPr/>
          <a:lstStyle/>
          <a:p>
            <a:r>
              <a:rPr lang="en-GB" dirty="0"/>
              <a:t>This is also an example of the Arrange - Act - Assert testing pattern.</a:t>
            </a:r>
          </a:p>
        </p:txBody>
      </p:sp>
    </p:spTree>
    <p:extLst>
      <p:ext uri="{BB962C8B-B14F-4D97-AF65-F5344CB8AC3E}">
        <p14:creationId xmlns:p14="http://schemas.microsoft.com/office/powerpoint/2010/main" val="132422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F2213-8B3C-4E49-88A6-F101BB599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CFBFD-0A58-6F48-A8FC-2A27069E10D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3" y="1687524"/>
            <a:ext cx="10952368" cy="409826"/>
          </a:xfrm>
        </p:spPr>
        <p:txBody>
          <a:bodyPr/>
          <a:lstStyle/>
          <a:p>
            <a:r>
              <a:rPr lang="en-US" sz="2000" dirty="0"/>
              <a:t>Refactoring is the process of changing code without changing its behaviour.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A3D9D-1FFC-EE4C-8B7F-444AC83AF7DC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395" y="2454441"/>
            <a:ext cx="5112000" cy="34080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7722F2-176E-4C44-A10A-24C638679669}"/>
              </a:ext>
            </a:extLst>
          </p:cNvPr>
          <p:cNvSpPr txBox="1">
            <a:spLocks/>
          </p:cNvSpPr>
          <p:nvPr/>
        </p:nvSpPr>
        <p:spPr bwMode="auto">
          <a:xfrm>
            <a:off x="383383" y="2454442"/>
            <a:ext cx="5239375" cy="4147384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lIns="0" tIns="0" rIns="0" bIns="0" rtlCol="0">
            <a:noAutofit/>
          </a:bodyPr>
          <a:lstStyle>
            <a:lvl1pPr marL="0" indent="0" algn="l" defTabSz="457189" rtl="0" eaLnBrk="1" latinLnBrk="0" hangingPunct="1">
              <a:spcBef>
                <a:spcPts val="1800"/>
              </a:spcBef>
              <a:spcAft>
                <a:spcPts val="300"/>
              </a:spcAft>
              <a:buFont typeface="Gotham Book"/>
              <a:buNone/>
              <a:tabLst>
                <a:tab pos="8570913" algn="r"/>
              </a:tabLst>
              <a:defRPr kumimoji="0" sz="1800" b="1" i="0" kern="1200">
                <a:solidFill>
                  <a:schemeClr val="accent1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1pPr>
            <a:lvl2pPr marL="0" indent="0" algn="l" defTabSz="457189" rtl="0" eaLnBrk="1" latinLnBrk="0" hangingPunct="1">
              <a:spcBef>
                <a:spcPts val="600"/>
              </a:spcBef>
              <a:spcAft>
                <a:spcPts val="300"/>
              </a:spcAft>
              <a:buSzPct val="75000"/>
              <a:buFontTx/>
              <a:buNone/>
              <a:tabLst>
                <a:tab pos="8570913" algn="r"/>
              </a:tabLst>
              <a:defRPr kumimoji="0" sz="1800" b="0" i="0" kern="120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2pPr>
            <a:lvl3pPr marL="270000" indent="-270000" algn="l" defTabSz="3429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Helvetica" panose="020B0604020202020204" pitchFamily="34" charset="0"/>
              <a:buChar char="≥"/>
              <a:tabLst>
                <a:tab pos="8570913" algn="r"/>
              </a:tabLst>
              <a:defRPr kumimoji="0" lang="en-GB" sz="1800" b="0" i="0" kern="1200">
                <a:solidFill>
                  <a:schemeClr val="tx2"/>
                </a:solidFill>
                <a:latin typeface="+mn-lt"/>
                <a:ea typeface="Gotham Book" panose="020B0604030504040204" pitchFamily="34" charset="0"/>
                <a:cs typeface="Gotham Book" panose="020F0502020204030204" pitchFamily="34" charset="0"/>
              </a:defRPr>
            </a:lvl3pPr>
            <a:lvl4pPr marL="540000" indent="-269875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–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4pPr>
            <a:lvl5pPr marL="810000" indent="-270000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•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5pPr>
            <a:lvl6pPr marL="720000" indent="-180000" algn="l" defTabSz="457189" rtl="0" eaLnBrk="1" latinLnBrk="0" hangingPunct="1">
              <a:spcBef>
                <a:spcPts val="0"/>
              </a:spcBef>
              <a:spcAft>
                <a:spcPts val="300"/>
              </a:spcAft>
              <a:buFont typeface="Gotham Book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Breaking your code in to smaller pieces (functions) so that each does just one </a:t>
            </a:r>
            <a:r>
              <a:rPr lang="en-GB" sz="2400" dirty="0"/>
              <a:t>thing</a:t>
            </a:r>
            <a:r>
              <a:rPr lang="en-US" sz="2400" dirty="0"/>
              <a:t>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Unit tests are about proving correctness.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 Unit of code should do only one thing.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 Unit test allows you to prove it does that one thing correctly.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23117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B8A5-3063-BF45-9504-FC067344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refactored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CF8B6-4D81-1842-A712-B495DFCAE2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8B"/>
                </a:solidFill>
                <a:latin typeface="Menlo" panose="020B0609030804020204" pitchFamily="49" charset="0"/>
              </a:rPr>
              <a:t>function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Get-</a:t>
            </a:r>
            <a:r>
              <a:rPr lang="en-GB" sz="1400" b="0" dirty="0" err="1">
                <a:solidFill>
                  <a:srgbClr val="0000FF"/>
                </a:solidFill>
                <a:latin typeface="Menlo" panose="020B0609030804020204" pitchFamily="49" charset="0"/>
              </a:rPr>
              <a:t>TempFile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00008B"/>
                </a:solidFill>
                <a:latin typeface="Menlo" panose="020B0609030804020204" pitchFamily="49" charset="0"/>
              </a:rPr>
              <a:t>$</a:t>
            </a:r>
            <a:r>
              <a:rPr lang="en-GB" sz="1400" b="0" dirty="0">
                <a:solidFill>
                  <a:srgbClr val="FF4500"/>
                </a:solidFill>
                <a:latin typeface="Menlo" panose="020B0609030804020204" pitchFamily="49" charset="0"/>
              </a:rPr>
              <a:t>Path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    Get-</a:t>
            </a:r>
            <a:r>
              <a:rPr lang="en-GB" sz="1400" b="0" dirty="0" err="1">
                <a:solidFill>
                  <a:srgbClr val="0000FF"/>
                </a:solidFill>
                <a:latin typeface="Menlo" panose="020B0609030804020204" pitchFamily="49" charset="0"/>
              </a:rPr>
              <a:t>ChildItem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"</a:t>
            </a:r>
            <a:r>
              <a:rPr lang="en-GB" sz="1400" b="0" dirty="0">
                <a:solidFill>
                  <a:srgbClr val="00008B"/>
                </a:solidFill>
                <a:latin typeface="Menlo" panose="020B0609030804020204" pitchFamily="49" charset="0"/>
              </a:rPr>
              <a:t>$</a:t>
            </a:r>
            <a:r>
              <a:rPr lang="en-GB" sz="1400" b="0" dirty="0">
                <a:solidFill>
                  <a:srgbClr val="FF4500"/>
                </a:solidFill>
                <a:latin typeface="Menlo" panose="020B0609030804020204" pitchFamily="49" charset="0"/>
              </a:rPr>
              <a:t>Path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/*</a:t>
            </a:r>
            <a:r>
              <a:rPr lang="en-GB" sz="1400" b="0" dirty="0" err="1">
                <a:solidFill>
                  <a:srgbClr val="8B0000"/>
                </a:solidFill>
                <a:latin typeface="Menlo" panose="020B0609030804020204" pitchFamily="49" charset="0"/>
              </a:rPr>
              <a:t>tmp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*"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b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00008B"/>
                </a:solidFill>
                <a:latin typeface="Menlo" panose="020B0609030804020204" pitchFamily="49" charset="0"/>
              </a:rPr>
              <a:t>function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Remove-</a:t>
            </a:r>
            <a:r>
              <a:rPr lang="en-GB" sz="1400" b="0" dirty="0" err="1">
                <a:solidFill>
                  <a:srgbClr val="0000FF"/>
                </a:solidFill>
                <a:latin typeface="Menlo" panose="020B0609030804020204" pitchFamily="49" charset="0"/>
              </a:rPr>
              <a:t>TempFile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sz="1400" b="0" dirty="0">
                <a:solidFill>
                  <a:srgbClr val="00008B"/>
                </a:solidFill>
                <a:latin typeface="Menlo" panose="020B0609030804020204" pitchFamily="49" charset="0"/>
              </a:rPr>
              <a:t>$</a:t>
            </a:r>
            <a:r>
              <a:rPr lang="en-GB" sz="1400" b="0" dirty="0">
                <a:solidFill>
                  <a:srgbClr val="FF4500"/>
                </a:solidFill>
                <a:latin typeface="Menlo" panose="020B0609030804020204" pitchFamily="49" charset="0"/>
              </a:rPr>
              <a:t>Path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8B"/>
                </a:solidFill>
                <a:latin typeface="Menlo" panose="020B0609030804020204" pitchFamily="49" charset="0"/>
              </a:rPr>
              <a:t>    $</a:t>
            </a:r>
            <a:r>
              <a:rPr lang="en-GB" sz="1400" b="0" dirty="0" err="1">
                <a:solidFill>
                  <a:srgbClr val="FF4500"/>
                </a:solidFill>
                <a:latin typeface="Menlo" panose="020B0609030804020204" pitchFamily="49" charset="0"/>
              </a:rPr>
              <a:t>TempFiles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Get-</a:t>
            </a:r>
            <a:r>
              <a:rPr lang="en-GB" sz="1400" b="0" dirty="0" err="1">
                <a:solidFill>
                  <a:srgbClr val="0000FF"/>
                </a:solidFill>
                <a:latin typeface="Menlo" panose="020B0609030804020204" pitchFamily="49" charset="0"/>
              </a:rPr>
              <a:t>TempFile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Path </a:t>
            </a:r>
            <a:r>
              <a:rPr lang="en-GB" sz="1400" b="0" dirty="0">
                <a:solidFill>
                  <a:srgbClr val="00008B"/>
                </a:solidFill>
                <a:latin typeface="Menlo" panose="020B0609030804020204" pitchFamily="49" charset="0"/>
              </a:rPr>
              <a:t>$</a:t>
            </a:r>
            <a:r>
              <a:rPr lang="en-GB" sz="1400" b="0" dirty="0">
                <a:solidFill>
                  <a:srgbClr val="FF4500"/>
                </a:solidFill>
                <a:latin typeface="Menlo" panose="020B0609030804020204" pitchFamily="49" charset="0"/>
              </a:rPr>
              <a:t>Path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8B"/>
                </a:solidFill>
                <a:latin typeface="Menlo" panose="020B0609030804020204" pitchFamily="49" charset="0"/>
              </a:rPr>
              <a:t>    $</a:t>
            </a:r>
            <a:r>
              <a:rPr lang="en-GB" sz="1400" b="0" dirty="0" err="1">
                <a:solidFill>
                  <a:srgbClr val="FF4500"/>
                </a:solidFill>
                <a:latin typeface="Menlo" panose="020B0609030804020204" pitchFamily="49" charset="0"/>
              </a:rPr>
              <a:t>TempFiles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|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Remove-Item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b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Describe 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'Get-</a:t>
            </a:r>
            <a:r>
              <a:rPr lang="en-GB" sz="1400" b="0" dirty="0" err="1">
                <a:solidFill>
                  <a:srgbClr val="8B0000"/>
                </a:solidFill>
                <a:latin typeface="Menlo" panose="020B0609030804020204" pitchFamily="49" charset="0"/>
              </a:rPr>
              <a:t>TempFile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 tests'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    New-Item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TestDrive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/</a:t>
            </a:r>
            <a:r>
              <a:rPr lang="en-GB" sz="14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test.tmp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    New-Item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TestDrive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/</a:t>
            </a:r>
            <a:r>
              <a:rPr lang="en-GB" sz="14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tmp.doc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0"/>
              </a:spcBef>
            </a:pPr>
            <a:b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   It 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'Should return only .</a:t>
            </a:r>
            <a:r>
              <a:rPr lang="en-GB" sz="1400" b="0" dirty="0" err="1">
                <a:solidFill>
                  <a:srgbClr val="8B0000"/>
                </a:solidFill>
                <a:latin typeface="Menlo" panose="020B0609030804020204" pitchFamily="49" charset="0"/>
              </a:rPr>
              <a:t>tmp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 files'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       (</a:t>
            </a: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Get-</a:t>
            </a:r>
            <a:r>
              <a:rPr lang="en-GB" sz="1400" b="0" dirty="0" err="1">
                <a:solidFill>
                  <a:srgbClr val="0000FF"/>
                </a:solidFill>
                <a:latin typeface="Menlo" panose="020B0609030804020204" pitchFamily="49" charset="0"/>
              </a:rPr>
              <a:t>TempFile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Path </a:t>
            </a:r>
            <a:r>
              <a:rPr lang="en-GB" sz="14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TestDrive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/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.Extension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|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Should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Be 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'.</a:t>
            </a:r>
            <a:r>
              <a:rPr lang="en-GB" sz="1400" b="0" dirty="0" err="1">
                <a:solidFill>
                  <a:srgbClr val="8B0000"/>
                </a:solidFill>
                <a:latin typeface="Menlo" panose="020B0609030804020204" pitchFamily="49" charset="0"/>
              </a:rPr>
              <a:t>tmp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'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5394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A580-8A28-2142-8A10-CFF07614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</a:t>
            </a:r>
            <a:r>
              <a:rPr lang="en-GB" dirty="0" err="1"/>
              <a:t>TestDrive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41B7A-C1E6-134A-846B-F241AD13752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sz="2000" dirty="0" err="1"/>
              <a:t>TestDrive</a:t>
            </a:r>
            <a:r>
              <a:rPr lang="en-GB" sz="2000" dirty="0"/>
              <a:t> is a </a:t>
            </a:r>
            <a:r>
              <a:rPr lang="en-GB" sz="2000" dirty="0" err="1"/>
              <a:t>PSDrive</a:t>
            </a:r>
            <a:r>
              <a:rPr lang="en-GB" sz="2000" dirty="0"/>
              <a:t> for file activity limited to the scope of a Describe or Context block.</a:t>
            </a:r>
            <a:br>
              <a:rPr lang="en-GB" dirty="0"/>
            </a:br>
            <a:endParaRPr lang="en-GB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Creates a randomly named folder under $</a:t>
            </a:r>
            <a:r>
              <a:rPr lang="en-GB" sz="2400" dirty="0" err="1"/>
              <a:t>env:temp</a:t>
            </a:r>
            <a:r>
              <a:rPr lang="en-GB" sz="2400" dirty="0"/>
              <a:t> which you can then reference via </a:t>
            </a:r>
            <a:r>
              <a:rPr lang="en-GB" sz="2400" dirty="0" err="1"/>
              <a:t>TestDrive</a:t>
            </a:r>
            <a:r>
              <a:rPr lang="en-GB" sz="2400" dirty="0"/>
              <a:t>: or $</a:t>
            </a:r>
            <a:r>
              <a:rPr lang="en-GB" sz="2400" dirty="0" err="1"/>
              <a:t>TestDrive</a:t>
            </a:r>
            <a:endParaRPr lang="en-GB" sz="24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$</a:t>
            </a:r>
            <a:r>
              <a:rPr lang="en-GB" sz="2400" dirty="0" err="1"/>
              <a:t>TestDrive</a:t>
            </a:r>
            <a:r>
              <a:rPr lang="en-GB" sz="2400" dirty="0"/>
              <a:t> is the full literal path (useful if you need to do path comparisons).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Use this as a safe space in which to do file operations, that is cleaned up automatically for you.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Pester will keep a record of the files present in the location before entering a Context block and will remove any files therefore created by the Context block, but won’t revert files that have been modified.</a:t>
            </a:r>
          </a:p>
        </p:txBody>
      </p:sp>
    </p:spTree>
    <p:extLst>
      <p:ext uri="{BB962C8B-B14F-4D97-AF65-F5344CB8AC3E}">
        <p14:creationId xmlns:p14="http://schemas.microsoft.com/office/powerpoint/2010/main" val="23853200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815033-1CF0-6E45-A4D1-0432B80E4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Mocking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48601-FFB3-8948-B551-30EBEB2D14C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11424000" cy="370677"/>
          </a:xfrm>
        </p:spPr>
        <p:txBody>
          <a:bodyPr/>
          <a:lstStyle/>
          <a:p>
            <a:r>
              <a:rPr lang="en-US" sz="2000" dirty="0"/>
              <a:t>Mocking is a facet of unit testing that involves replacing real cmdlets or functions with simulated ones.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2171C5E-0278-C741-86FA-E56420595411}"/>
              </a:ext>
            </a:extLst>
          </p:cNvPr>
          <p:cNvSpPr txBox="1">
            <a:spLocks/>
          </p:cNvSpPr>
          <p:nvPr/>
        </p:nvSpPr>
        <p:spPr bwMode="auto">
          <a:xfrm>
            <a:off x="383384" y="2511342"/>
            <a:ext cx="5840953" cy="434665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lIns="0" tIns="0" rIns="0" bIns="0" rtlCol="0">
            <a:noAutofit/>
          </a:bodyPr>
          <a:lstStyle>
            <a:lvl1pPr marL="0" indent="0" algn="l" defTabSz="457189" rtl="0" eaLnBrk="1" latinLnBrk="0" hangingPunct="1">
              <a:spcBef>
                <a:spcPts val="1800"/>
              </a:spcBef>
              <a:spcAft>
                <a:spcPts val="300"/>
              </a:spcAft>
              <a:buFont typeface="Gotham Book"/>
              <a:buNone/>
              <a:tabLst>
                <a:tab pos="8570913" algn="r"/>
              </a:tabLst>
              <a:defRPr kumimoji="0" sz="1800" b="1" i="0" kern="1200">
                <a:solidFill>
                  <a:schemeClr val="accent1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1pPr>
            <a:lvl2pPr marL="0" indent="0" algn="l" defTabSz="457189" rtl="0" eaLnBrk="1" latinLnBrk="0" hangingPunct="1">
              <a:spcBef>
                <a:spcPts val="600"/>
              </a:spcBef>
              <a:spcAft>
                <a:spcPts val="300"/>
              </a:spcAft>
              <a:buSzPct val="75000"/>
              <a:buFontTx/>
              <a:buNone/>
              <a:tabLst>
                <a:tab pos="8570913" algn="r"/>
              </a:tabLst>
              <a:defRPr kumimoji="0" sz="1800" b="0" i="0" kern="120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2pPr>
            <a:lvl3pPr marL="270000" indent="-270000" algn="l" defTabSz="3429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Helvetica" panose="020B0604020202020204" pitchFamily="34" charset="0"/>
              <a:buChar char="≥"/>
              <a:tabLst>
                <a:tab pos="8570913" algn="r"/>
              </a:tabLst>
              <a:defRPr kumimoji="0" lang="en-GB" sz="1800" b="0" i="0" kern="1200">
                <a:solidFill>
                  <a:schemeClr val="tx2"/>
                </a:solidFill>
                <a:latin typeface="+mn-lt"/>
                <a:ea typeface="Gotham Book" panose="020B0604030504040204" pitchFamily="34" charset="0"/>
                <a:cs typeface="Gotham Book" panose="020F0502020204030204" pitchFamily="34" charset="0"/>
              </a:defRPr>
            </a:lvl3pPr>
            <a:lvl4pPr marL="540000" indent="-269875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–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4pPr>
            <a:lvl5pPr marL="810000" indent="-270000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•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5pPr>
            <a:lvl6pPr marL="720000" indent="-180000" algn="l" defTabSz="457189" rtl="0" eaLnBrk="1" latinLnBrk="0" hangingPunct="1">
              <a:spcBef>
                <a:spcPts val="0"/>
              </a:spcBef>
              <a:spcAft>
                <a:spcPts val="300"/>
              </a:spcAft>
              <a:buFont typeface="Gotham Book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This can be useful for a number of reasons:</a:t>
            </a:r>
            <a:br>
              <a:rPr lang="en-US" sz="2000" dirty="0"/>
            </a:br>
            <a:endParaRPr lang="en-US" sz="2000" dirty="0"/>
          </a:p>
          <a:p>
            <a:pPr marL="612900" lvl="2" indent="-342900">
              <a:buFont typeface="+mj-lt"/>
              <a:buAutoNum type="arabicPeriod"/>
            </a:pPr>
            <a:r>
              <a:rPr lang="en-US" sz="2000" dirty="0"/>
              <a:t>Your code relies on missing external resources.</a:t>
            </a:r>
          </a:p>
          <a:p>
            <a:pPr marL="612900" lvl="2" indent="-342900">
              <a:buFont typeface="+mj-lt"/>
              <a:buAutoNum type="arabicPeriod"/>
            </a:pPr>
            <a:r>
              <a:rPr lang="en-US" sz="2000" dirty="0"/>
              <a:t>Your code makes destructive or other permanent or undesirable changes.</a:t>
            </a:r>
          </a:p>
          <a:p>
            <a:pPr marL="612900" lvl="2" indent="-342900">
              <a:buFont typeface="+mj-lt"/>
              <a:buAutoNum type="arabicPeriod"/>
            </a:pPr>
            <a:r>
              <a:rPr lang="en-US" sz="2000" dirty="0"/>
              <a:t>The code you are testing is using some secondary function that already has its own set of tests.</a:t>
            </a:r>
          </a:p>
          <a:p>
            <a:pPr marL="612900" lvl="2" indent="-342900">
              <a:buFont typeface="+mj-lt"/>
              <a:buAutoNum type="arabicPeriod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BA53F1-866E-F94C-8CB4-A1E11C91A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2276" y="2511342"/>
            <a:ext cx="4927569" cy="348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4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AB8A5-3063-BF45-9504-FC067344B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mocking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CF8B6-4D81-1842-A712-B495DFCAE2D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Describe 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'Remove-</a:t>
            </a:r>
            <a:r>
              <a:rPr lang="en-GB" sz="1400" b="0" dirty="0" err="1">
                <a:solidFill>
                  <a:srgbClr val="8B0000"/>
                </a:solidFill>
                <a:latin typeface="Menlo" panose="020B0609030804020204" pitchFamily="49" charset="0"/>
              </a:rPr>
              <a:t>TempFile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 tests'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   Mock </a:t>
            </a: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Remove-Item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b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New-Item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TestDrive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/</a:t>
            </a:r>
            <a:r>
              <a:rPr lang="en-GB" sz="14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test.tmp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    New-Item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TestDrive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: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/</a:t>
            </a:r>
            <a:r>
              <a:rPr lang="en-GB" sz="14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tmp.doc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b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   </a:t>
            </a:r>
            <a:r>
              <a:rPr lang="en-GB" sz="1400" b="0" dirty="0">
                <a:solidFill>
                  <a:srgbClr val="00008B"/>
                </a:solidFill>
                <a:latin typeface="Menlo" panose="020B0609030804020204" pitchFamily="49" charset="0"/>
              </a:rPr>
              <a:t>$</a:t>
            </a:r>
            <a:r>
              <a:rPr lang="en-GB" sz="1400" b="0" dirty="0" err="1">
                <a:solidFill>
                  <a:srgbClr val="FF4500"/>
                </a:solidFill>
                <a:latin typeface="Menlo" panose="020B0609030804020204" pitchFamily="49" charset="0"/>
              </a:rPr>
              <a:t>TestResult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=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Remove-</a:t>
            </a:r>
            <a:r>
              <a:rPr lang="en-GB" sz="1400" b="0" dirty="0" err="1">
                <a:solidFill>
                  <a:srgbClr val="0000FF"/>
                </a:solidFill>
                <a:latin typeface="Menlo" panose="020B0609030804020204" pitchFamily="49" charset="0"/>
              </a:rPr>
              <a:t>TempFile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Path </a:t>
            </a:r>
            <a:r>
              <a:rPr lang="en-GB" sz="1400" b="0" dirty="0" err="1">
                <a:solidFill>
                  <a:srgbClr val="333333"/>
                </a:solidFill>
                <a:latin typeface="Menlo" panose="020B0609030804020204" pitchFamily="49" charset="0"/>
              </a:rPr>
              <a:t>TestDrive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:\</a:t>
            </a:r>
          </a:p>
          <a:p>
            <a:pPr>
              <a:spcBef>
                <a:spcPts val="300"/>
              </a:spcBef>
            </a:pPr>
            <a:b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   It 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'Should return nothing'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8B"/>
                </a:solidFill>
                <a:latin typeface="Menlo" panose="020B0609030804020204" pitchFamily="49" charset="0"/>
              </a:rPr>
              <a:t>        $</a:t>
            </a:r>
            <a:r>
              <a:rPr lang="en-GB" sz="1400" b="0" dirty="0" err="1">
                <a:solidFill>
                  <a:srgbClr val="FF4500"/>
                </a:solidFill>
                <a:latin typeface="Menlo" panose="020B0609030804020204" pitchFamily="49" charset="0"/>
              </a:rPr>
              <a:t>TestResult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|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Should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Be </a:t>
            </a:r>
            <a:r>
              <a:rPr lang="en-GB" sz="1400" b="0" dirty="0">
                <a:solidFill>
                  <a:srgbClr val="00008B"/>
                </a:solidFill>
                <a:latin typeface="Menlo" panose="020B0609030804020204" pitchFamily="49" charset="0"/>
              </a:rPr>
              <a:t>$</a:t>
            </a:r>
            <a:r>
              <a:rPr lang="en-GB" sz="1400" b="0" dirty="0">
                <a:solidFill>
                  <a:srgbClr val="008080"/>
                </a:solidFill>
                <a:latin typeface="Menlo" panose="020B0609030804020204" pitchFamily="49" charset="0"/>
              </a:rPr>
              <a:t>null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   It </a:t>
            </a:r>
            <a:r>
              <a:rPr lang="en-GB" sz="1400" b="0" dirty="0">
                <a:solidFill>
                  <a:srgbClr val="8B0000"/>
                </a:solidFill>
                <a:latin typeface="Menlo" panose="020B0609030804020204" pitchFamily="49" charset="0"/>
              </a:rPr>
              <a:t>'Should call Remove-Item'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        Assert-</a:t>
            </a:r>
            <a:r>
              <a:rPr lang="en-GB" sz="1400" b="0" dirty="0" err="1">
                <a:solidFill>
                  <a:srgbClr val="0000FF"/>
                </a:solidFill>
                <a:latin typeface="Menlo" panose="020B0609030804020204" pitchFamily="49" charset="0"/>
              </a:rPr>
              <a:t>MockCalled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0000FF"/>
                </a:solidFill>
                <a:latin typeface="Menlo" panose="020B0609030804020204" pitchFamily="49" charset="0"/>
              </a:rPr>
              <a:t>Remove-Item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Times </a:t>
            </a:r>
            <a:r>
              <a:rPr lang="en-GB" sz="1400" b="0" dirty="0">
                <a:solidFill>
                  <a:srgbClr val="800080"/>
                </a:solidFill>
                <a:latin typeface="Menlo" panose="020B0609030804020204" pitchFamily="49" charset="0"/>
              </a:rPr>
              <a:t>1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sz="1400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sz="1400" b="0" dirty="0">
                <a:solidFill>
                  <a:srgbClr val="333333"/>
                </a:solidFill>
                <a:latin typeface="Menlo" panose="020B0609030804020204" pitchFamily="49" charset="0"/>
              </a:rPr>
              <a:t>Exactly</a:t>
            </a: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sz="1400" b="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GB" sz="1400" b="0" dirty="0">
              <a:solidFill>
                <a:srgbClr val="333333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245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C9A05-395A-4D46-BC48-CF1E69E69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Mocking cmdlets that aren’t present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C73F-265E-0547-A588-F25C02B949B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Pester needs the cmdlet or function you are mocking to exist on the current system, but you can fake it if it doesn’t.</a:t>
            </a:r>
            <a:br>
              <a:rPr lang="en-US" sz="2000" dirty="0"/>
            </a:br>
            <a:endParaRPr lang="en-US" sz="2000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If you attempt to Mock a cmdlet that isn’t currently available (</a:t>
            </a:r>
            <a:r>
              <a:rPr lang="en-US" sz="2400" dirty="0" err="1"/>
              <a:t>e.g</a:t>
            </a:r>
            <a:r>
              <a:rPr lang="en-US" sz="2400" dirty="0"/>
              <a:t> in a module not installed on your system) Pester will throw an error.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work around this by declaring a fake function in its place.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You can then still also declare a Mock, so that you can use Assert-</a:t>
            </a:r>
            <a:r>
              <a:rPr lang="en-US" sz="2400" dirty="0" err="1"/>
              <a:t>MockCalled</a:t>
            </a:r>
            <a:r>
              <a:rPr lang="en-US" sz="2400" dirty="0"/>
              <a:t>.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This can get complex, so use only when needed. If you can make the required cmdlets/functions available that is more ideal.</a:t>
            </a:r>
          </a:p>
        </p:txBody>
      </p:sp>
    </p:spTree>
    <p:extLst>
      <p:ext uri="{BB962C8B-B14F-4D97-AF65-F5344CB8AC3E}">
        <p14:creationId xmlns:p14="http://schemas.microsoft.com/office/powerpoint/2010/main" val="42848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F0AA-3B74-984B-9435-CEA9C67BC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D54E7-99AA-B945-9C30-D7C657F5116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11424000" cy="354635"/>
          </a:xfrm>
        </p:spPr>
        <p:txBody>
          <a:bodyPr/>
          <a:lstStyle/>
          <a:p>
            <a:r>
              <a:rPr lang="en-US" sz="2000" dirty="0"/>
              <a:t>Code coverage is a measure that indicates how much of your code was executed when your tests ran.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D8898-5ED7-9447-938D-22A529FA3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642" y="2765405"/>
            <a:ext cx="6197600" cy="30099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1B396F3-B8DE-EE45-B7E3-C102F79B4592}"/>
              </a:ext>
            </a:extLst>
          </p:cNvPr>
          <p:cNvSpPr txBox="1">
            <a:spLocks/>
          </p:cNvSpPr>
          <p:nvPr/>
        </p:nvSpPr>
        <p:spPr bwMode="auto">
          <a:xfrm>
            <a:off x="383384" y="2630904"/>
            <a:ext cx="4669879" cy="3497179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lIns="0" tIns="0" rIns="0" bIns="0" rtlCol="0">
            <a:noAutofit/>
          </a:bodyPr>
          <a:lstStyle>
            <a:lvl1pPr marL="0" indent="0" algn="l" defTabSz="457189" rtl="0" eaLnBrk="1" latinLnBrk="0" hangingPunct="1">
              <a:spcBef>
                <a:spcPts val="1800"/>
              </a:spcBef>
              <a:spcAft>
                <a:spcPts val="300"/>
              </a:spcAft>
              <a:buFont typeface="Gotham Book"/>
              <a:buNone/>
              <a:tabLst>
                <a:tab pos="8570913" algn="r"/>
              </a:tabLst>
              <a:defRPr kumimoji="0" sz="1800" b="1" i="0" kern="1200">
                <a:solidFill>
                  <a:schemeClr val="accent1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1pPr>
            <a:lvl2pPr marL="0" indent="0" algn="l" defTabSz="457189" rtl="0" eaLnBrk="1" latinLnBrk="0" hangingPunct="1">
              <a:spcBef>
                <a:spcPts val="600"/>
              </a:spcBef>
              <a:spcAft>
                <a:spcPts val="300"/>
              </a:spcAft>
              <a:buSzPct val="75000"/>
              <a:buFontTx/>
              <a:buNone/>
              <a:tabLst>
                <a:tab pos="8570913" algn="r"/>
              </a:tabLst>
              <a:defRPr kumimoji="0" sz="1800" b="0" i="0" kern="120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2pPr>
            <a:lvl3pPr marL="270000" indent="-270000" algn="l" defTabSz="3429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Helvetica" panose="020B0604020202020204" pitchFamily="34" charset="0"/>
              <a:buChar char="≥"/>
              <a:tabLst>
                <a:tab pos="8570913" algn="r"/>
              </a:tabLst>
              <a:defRPr kumimoji="0" lang="en-GB" sz="1800" b="0" i="0" kern="1200">
                <a:solidFill>
                  <a:schemeClr val="tx2"/>
                </a:solidFill>
                <a:latin typeface="+mn-lt"/>
                <a:ea typeface="Gotham Book" panose="020B0604030504040204" pitchFamily="34" charset="0"/>
                <a:cs typeface="Gotham Book" panose="020F0502020204030204" pitchFamily="34" charset="0"/>
              </a:defRPr>
            </a:lvl3pPr>
            <a:lvl4pPr marL="540000" indent="-269875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–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4pPr>
            <a:lvl5pPr marL="810000" indent="-270000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•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5pPr>
            <a:lvl6pPr marL="720000" indent="-180000" algn="l" defTabSz="457189" rtl="0" eaLnBrk="1" latinLnBrk="0" hangingPunct="1">
              <a:spcBef>
                <a:spcPts val="0"/>
              </a:spcBef>
              <a:spcAft>
                <a:spcPts val="300"/>
              </a:spcAft>
              <a:buFont typeface="Gotham Book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Code Coverage is a useful measure of how thorough your tests are.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100% code coverage does not equal 100% working code.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Getting close to 100% is good, but achieving 100% code coverage isn’t always useful.</a:t>
            </a:r>
          </a:p>
        </p:txBody>
      </p:sp>
    </p:spTree>
    <p:extLst>
      <p:ext uri="{BB962C8B-B14F-4D97-AF65-F5344CB8AC3E}">
        <p14:creationId xmlns:p14="http://schemas.microsoft.com/office/powerpoint/2010/main" val="3964444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FB27-3A4B-234D-8B50-622887C19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is code coverage reporting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3125C-76F9-7142-8D67-B0A576B586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Your code likely has multiple happy (successful) and unhappy (fail, error, exception) paths.</a:t>
            </a:r>
            <a:br>
              <a:rPr lang="en-US" dirty="0"/>
            </a:b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If your code contains any logical statements (if, switch, </a:t>
            </a:r>
            <a:r>
              <a:rPr lang="en-US" sz="2400" dirty="0" err="1"/>
              <a:t>try..catch</a:t>
            </a:r>
            <a:r>
              <a:rPr lang="en-US" sz="2400" dirty="0"/>
              <a:t> etc.) then there are multiple ways in which it can be executed to either a successful or unsuccessful conclusion.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 code coverage report helps to highlight which of these paths have not been taken.</a:t>
            </a:r>
          </a:p>
        </p:txBody>
      </p:sp>
    </p:spTree>
    <p:extLst>
      <p:ext uri="{BB962C8B-B14F-4D97-AF65-F5344CB8AC3E}">
        <p14:creationId xmlns:p14="http://schemas.microsoft.com/office/powerpoint/2010/main" val="185402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A8D0-2B36-2842-A7B5-020BDAABE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use the code coverage feature of Pester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AA1CF-7687-6544-8030-FC3CEFC07E3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The Pester code coverage feature requires PowerShell version 3.0 or greater.</a:t>
            </a:r>
            <a:br>
              <a:rPr lang="en-US" dirty="0"/>
            </a:b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To check code coverage, you need to execute pester with the –</a:t>
            </a:r>
            <a:r>
              <a:rPr lang="en-US" sz="2000" dirty="0" err="1"/>
              <a:t>CodeCoverage</a:t>
            </a:r>
            <a:r>
              <a:rPr lang="en-US" sz="2000" dirty="0"/>
              <a:t> parameter and send it a list of code files that you are evaluating: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70125" lvl="3" indent="0">
              <a:buNone/>
            </a:pPr>
            <a:r>
              <a:rPr lang="en-GB" b="0" dirty="0">
                <a:solidFill>
                  <a:srgbClr val="0000FF"/>
                </a:solidFill>
                <a:latin typeface="Menlo" panose="020B0609030804020204" pitchFamily="49" charset="0"/>
              </a:rPr>
              <a:t>Invoke-Pester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b="0" dirty="0" err="1">
                <a:solidFill>
                  <a:srgbClr val="333333"/>
                </a:solidFill>
                <a:latin typeface="Menlo" panose="020B0609030804020204" pitchFamily="49" charset="0"/>
              </a:rPr>
              <a:t>CodeCoverage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(</a:t>
            </a:r>
            <a:r>
              <a:rPr lang="en-GB" b="0" dirty="0">
                <a:solidFill>
                  <a:srgbClr val="0000FF"/>
                </a:solidFill>
                <a:latin typeface="Menlo" panose="020B0609030804020204" pitchFamily="49" charset="0"/>
              </a:rPr>
              <a:t>Get-</a:t>
            </a:r>
            <a:r>
              <a:rPr lang="en-GB" b="0" dirty="0" err="1">
                <a:solidFill>
                  <a:srgbClr val="0000FF"/>
                </a:solidFill>
                <a:latin typeface="Menlo" panose="020B0609030804020204" pitchFamily="49" charset="0"/>
              </a:rPr>
              <a:t>Childitem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.\</a:t>
            </a:r>
            <a:r>
              <a:rPr lang="en-GB" b="0" dirty="0" err="1">
                <a:solidFill>
                  <a:srgbClr val="333333"/>
                </a:solidFill>
                <a:latin typeface="Menlo" panose="020B0609030804020204" pitchFamily="49" charset="0"/>
              </a:rPr>
              <a:t>YourModule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\</a:t>
            </a:r>
            <a:r>
              <a:rPr lang="en-GB" b="0" dirty="0">
                <a:solidFill>
                  <a:srgbClr val="A9A9A9"/>
                </a:solidFill>
                <a:latin typeface="Menlo" panose="020B0609030804020204" pitchFamily="49" charset="0"/>
              </a:rPr>
              <a:t>*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.ps1 </a:t>
            </a:r>
            <a:r>
              <a:rPr lang="en-GB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b="0" dirty="0" err="1">
                <a:solidFill>
                  <a:srgbClr val="333333"/>
                </a:solidFill>
                <a:latin typeface="Menlo" panose="020B0609030804020204" pitchFamily="49" charset="0"/>
              </a:rPr>
              <a:t>Recurse</a:t>
            </a: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endParaRPr lang="en-GB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567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467FC7-9CDC-B544-BAAF-4E7E0D3D5A7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"/>
          <a:stretch/>
        </p:blipFill>
        <p:spPr>
          <a:xfrm>
            <a:off x="20" y="907231"/>
            <a:ext cx="4838021" cy="5063738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ACF7C-5FEF-B14D-9ACD-E5E5034C8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876" y="1754155"/>
            <a:ext cx="6431350" cy="3942107"/>
          </a:xfrm>
        </p:spPr>
        <p:txBody>
          <a:bodyPr anchor="ctr">
            <a:normAutofit/>
          </a:bodyPr>
          <a:lstStyle/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000000"/>
                </a:solidFill>
                <a:latin typeface="Monaco" pitchFamily="2" charset="77"/>
              </a:rPr>
              <a:t>Describing Speaker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Monaco" pitchFamily="2" charset="77"/>
              </a:rPr>
              <a:t>  [-] Error occurred in Describe block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Monaco" pitchFamily="2" charset="77"/>
              </a:rPr>
              <a:t>    Expected: 'The foremost expert in Pester'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800" b="1" dirty="0">
                <a:solidFill>
                  <a:srgbClr val="C00000"/>
                </a:solidFill>
                <a:latin typeface="Monaco" pitchFamily="2" charset="77"/>
              </a:rPr>
              <a:t>    But was:  'Mark Wragg’</a:t>
            </a:r>
          </a:p>
          <a:p>
            <a:pPr marL="0" indent="0">
              <a:spcBef>
                <a:spcPts val="600"/>
              </a:spcBef>
              <a:buNone/>
            </a:pPr>
            <a:endParaRPr lang="en-US" sz="1800" b="1" dirty="0">
              <a:solidFill>
                <a:srgbClr val="C00000"/>
              </a:solidFill>
              <a:latin typeface="Monaco" pitchFamily="2" charset="7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1F2631"/>
                </a:solidFill>
                <a:latin typeface="Monaco" pitchFamily="2" charset="77"/>
              </a:rPr>
              <a:t>Twitter : </a:t>
            </a:r>
            <a:r>
              <a:rPr lang="en-US" b="0" dirty="0">
                <a:solidFill>
                  <a:srgbClr val="1F2631"/>
                </a:solidFill>
                <a:latin typeface="Monaco" pitchFamily="2" charset="77"/>
              </a:rPr>
              <a:t>@markwragg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1F2631"/>
                </a:solidFill>
                <a:latin typeface="Monaco" pitchFamily="2" charset="77"/>
              </a:rPr>
              <a:t>Website : </a:t>
            </a:r>
            <a:r>
              <a:rPr lang="en-US" b="0" dirty="0">
                <a:solidFill>
                  <a:srgbClr val="1F2631"/>
                </a:solidFill>
                <a:latin typeface="Monaco" pitchFamily="2" charset="77"/>
                <a:hlinkClick r:id="rId3"/>
              </a:rPr>
              <a:t>http://wragg.io</a:t>
            </a:r>
            <a:endParaRPr lang="en-US" b="0" dirty="0">
              <a:solidFill>
                <a:srgbClr val="1F2631"/>
              </a:solidFill>
              <a:latin typeface="Monaco" pitchFamily="2" charset="7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1F2631"/>
                </a:solidFill>
                <a:latin typeface="Monaco" pitchFamily="2" charset="77"/>
              </a:rPr>
              <a:t>GitHub  : </a:t>
            </a:r>
            <a:r>
              <a:rPr lang="en-US" b="0" dirty="0">
                <a:solidFill>
                  <a:srgbClr val="1F2631"/>
                </a:solidFill>
                <a:latin typeface="Monaco" pitchFamily="2" charset="77"/>
                <a:hlinkClick r:id="rId4"/>
              </a:rPr>
              <a:t>http://github.com/markwrag</a:t>
            </a:r>
            <a:r>
              <a:rPr lang="en-US" b="0" dirty="0">
                <a:solidFill>
                  <a:srgbClr val="1F2631"/>
                </a:solidFill>
                <a:latin typeface="Monaco" pitchFamily="2" charset="77"/>
                <a:hlinkClick r:id="rId5"/>
              </a:rPr>
              <a:t>g</a:t>
            </a:r>
            <a:endParaRPr lang="en-US" b="0" dirty="0">
              <a:solidFill>
                <a:srgbClr val="1F2631"/>
              </a:solidFill>
              <a:latin typeface="Monaco" pitchFamily="2" charset="77"/>
            </a:endParaRPr>
          </a:p>
          <a:p>
            <a:pPr marL="0" indent="0">
              <a:spcBef>
                <a:spcPts val="600"/>
              </a:spcBef>
              <a:buNone/>
            </a:pPr>
            <a:endParaRPr lang="en-US" dirty="0">
              <a:solidFill>
                <a:srgbClr val="1F2631"/>
              </a:solidFill>
              <a:latin typeface="Monaco" pitchFamily="2" charset="77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dirty="0">
                <a:solidFill>
                  <a:srgbClr val="1F2631"/>
                </a:solidFill>
                <a:latin typeface="Monaco" pitchFamily="2" charset="77"/>
              </a:rPr>
              <a:t>DevOps Engineer, </a:t>
            </a:r>
            <a:r>
              <a:rPr lang="en-US" dirty="0" err="1">
                <a:solidFill>
                  <a:srgbClr val="1F2631"/>
                </a:solidFill>
                <a:latin typeface="Monaco" pitchFamily="2" charset="77"/>
              </a:rPr>
              <a:t>XE.com</a:t>
            </a:r>
            <a:endParaRPr lang="en-US" dirty="0">
              <a:solidFill>
                <a:srgbClr val="1F2631"/>
              </a:solidFill>
              <a:latin typeface="Monaco" pitchFamily="2" charset="77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E8740B-EF72-2D42-A889-10C216D0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876" y="780443"/>
            <a:ext cx="5184784" cy="492443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1214455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82B09-22F6-9A4F-B17A-11D3594B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A68C0-7FC5-D946-BD86-DBAE1C2C34E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Writing, maintaining and executing tests is an essential and accessible PowerShell skill</a:t>
            </a:r>
            <a:r>
              <a:rPr lang="en-US" dirty="0"/>
              <a:t>.</a:t>
            </a:r>
            <a:br>
              <a:rPr lang="en-US" dirty="0"/>
            </a:br>
            <a:endParaRPr lang="en-US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Pester is just PowerShell with a few extra commands to learn.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an excellent and detailed Wiki on the official Pester repository that explains all the concepts: 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https://github.com/pester/Pester/wiki</a:t>
            </a:r>
            <a:r>
              <a:rPr lang="en-US" dirty="0"/>
              <a:t>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There are lots of people in the community ready and willing to help you: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The #Pester tag on </a:t>
            </a:r>
            <a:r>
              <a:rPr lang="en-US" dirty="0" err="1"/>
              <a:t>StackOverflow.com</a:t>
            </a:r>
            <a:r>
              <a:rPr lang="en-US" dirty="0"/>
              <a:t>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 err="1"/>
              <a:t>PowerShell.org</a:t>
            </a:r>
            <a:r>
              <a:rPr lang="en-US" dirty="0"/>
              <a:t> forums.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r/PowerShell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dirty="0"/>
              <a:t>The PowerShell Slack community.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17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585A5-843F-D547-B05C-792B5646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5" y="2782127"/>
            <a:ext cx="6556365" cy="923330"/>
          </a:xfrm>
        </p:spPr>
        <p:txBody>
          <a:bodyPr/>
          <a:lstStyle/>
          <a:p>
            <a:r>
              <a:rPr lang="en-GB" sz="6000" b="1" dirty="0">
                <a:solidFill>
                  <a:schemeClr val="accent1"/>
                </a:solidFill>
              </a:rPr>
              <a:t>Any questions?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0676B7-1593-C84B-AD7B-2773E9E12432}"/>
              </a:ext>
            </a:extLst>
          </p:cNvPr>
          <p:cNvSpPr txBox="1"/>
          <p:nvPr/>
        </p:nvSpPr>
        <p:spPr>
          <a:xfrm>
            <a:off x="6075239" y="5409076"/>
            <a:ext cx="5677155" cy="10772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GB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Twitter : </a:t>
            </a:r>
            <a:r>
              <a:rPr lang="en-GB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@markwragg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GB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Website : </a:t>
            </a:r>
            <a:r>
              <a:rPr lang="en-GB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http://wragg.io</a:t>
            </a:r>
            <a:endParaRPr lang="en-GB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GB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  :</a:t>
            </a:r>
            <a:r>
              <a:rPr lang="en-GB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https://github.com/markwragg</a:t>
            </a:r>
            <a:r>
              <a:rPr lang="en-GB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51163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C246ED-C134-F548-BC92-27548D08380A}"/>
              </a:ext>
            </a:extLst>
          </p:cNvPr>
          <p:cNvSpPr txBox="1"/>
          <p:nvPr/>
        </p:nvSpPr>
        <p:spPr>
          <a:xfrm>
            <a:off x="348260" y="326937"/>
            <a:ext cx="7881340" cy="107721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GB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Twitter : </a:t>
            </a:r>
            <a:r>
              <a:rPr lang="en-GB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@markwragg</a:t>
            </a: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GB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Website : </a:t>
            </a:r>
            <a:r>
              <a:rPr lang="en-GB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2"/>
              </a:rPr>
              <a:t>http://wragg.io</a:t>
            </a:r>
            <a:endParaRPr lang="en-GB" sz="1800" dirty="0">
              <a:solidFill>
                <a:schemeClr val="accent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algn="l">
              <a:spcBef>
                <a:spcPts val="300"/>
              </a:spcBef>
              <a:spcAft>
                <a:spcPts val="300"/>
              </a:spcAft>
            </a:pPr>
            <a:r>
              <a:rPr lang="en-GB" sz="1800" b="1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GitHub  :</a:t>
            </a:r>
            <a:r>
              <a:rPr lang="en-GB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  <a:r>
              <a:rPr lang="en-GB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  <a:hlinkClick r:id="rId3"/>
              </a:rPr>
              <a:t>https://github.com/markwragg</a:t>
            </a:r>
            <a:r>
              <a:rPr lang="en-GB" sz="1800" dirty="0">
                <a:solidFill>
                  <a:schemeClr val="accent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66669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467FC7-9CDC-B544-BAAF-4E7E0D3D5A7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" y="1012792"/>
            <a:ext cx="4838021" cy="4852615"/>
          </a:xfrm>
          <a:custGeom>
            <a:avLst/>
            <a:gdLst>
              <a:gd name="connsiteX0" fmla="*/ 2306172 w 4838041"/>
              <a:gd name="connsiteY0" fmla="*/ 0 h 5063738"/>
              <a:gd name="connsiteX1" fmla="*/ 4838041 w 4838041"/>
              <a:gd name="connsiteY1" fmla="*/ 2531869 h 5063738"/>
              <a:gd name="connsiteX2" fmla="*/ 2306172 w 4838041"/>
              <a:gd name="connsiteY2" fmla="*/ 5063738 h 5063738"/>
              <a:gd name="connsiteX3" fmla="*/ 79886 w 4838041"/>
              <a:gd name="connsiteY3" fmla="*/ 3738709 h 5063738"/>
              <a:gd name="connsiteX4" fmla="*/ 0 w 4838041"/>
              <a:gd name="connsiteY4" fmla="*/ 3572876 h 5063738"/>
              <a:gd name="connsiteX5" fmla="*/ 0 w 4838041"/>
              <a:gd name="connsiteY5" fmla="*/ 1490863 h 5063738"/>
              <a:gd name="connsiteX6" fmla="*/ 79886 w 4838041"/>
              <a:gd name="connsiteY6" fmla="*/ 1325030 h 5063738"/>
              <a:gd name="connsiteX7" fmla="*/ 2306172 w 4838041"/>
              <a:gd name="connsiteY7" fmla="*/ 0 h 506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38041" h="5063738">
                <a:moveTo>
                  <a:pt x="2306172" y="0"/>
                </a:moveTo>
                <a:cubicBezTo>
                  <a:pt x="3704485" y="0"/>
                  <a:pt x="4838041" y="1133556"/>
                  <a:pt x="4838041" y="2531869"/>
                </a:cubicBezTo>
                <a:cubicBezTo>
                  <a:pt x="4838041" y="3930182"/>
                  <a:pt x="3704485" y="5063738"/>
                  <a:pt x="2306172" y="5063738"/>
                </a:cubicBezTo>
                <a:cubicBezTo>
                  <a:pt x="1344832" y="5063738"/>
                  <a:pt x="508631" y="4527956"/>
                  <a:pt x="79886" y="3738709"/>
                </a:cubicBezTo>
                <a:lnTo>
                  <a:pt x="0" y="3572876"/>
                </a:lnTo>
                <a:lnTo>
                  <a:pt x="0" y="1490863"/>
                </a:lnTo>
                <a:lnTo>
                  <a:pt x="79886" y="1325030"/>
                </a:lnTo>
                <a:cubicBezTo>
                  <a:pt x="508631" y="535783"/>
                  <a:pt x="1344832" y="0"/>
                  <a:pt x="2306172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ACF7C-5FEF-B14D-9ACD-E5E5034C8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876" y="1754155"/>
            <a:ext cx="6431350" cy="4111252"/>
          </a:xfrm>
        </p:spPr>
        <p:txBody>
          <a:bodyPr anchor="t">
            <a:norm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A PowerShell Module for testing PowerShell code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Pester is written in PowerShell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Pester is used to test PowerShell Core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Pester is used to test.. Pester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b="0" dirty="0">
                <a:solidFill>
                  <a:schemeClr val="tx1"/>
                </a:solidFill>
              </a:rPr>
              <a:t>Install it via: </a:t>
            </a:r>
            <a:br>
              <a:rPr lang="en-US" sz="1600" b="0" dirty="0">
                <a:solidFill>
                  <a:schemeClr val="tx1"/>
                </a:solidFill>
              </a:rPr>
            </a:br>
            <a:endParaRPr lang="en-US" sz="1600" b="0" dirty="0">
              <a:solidFill>
                <a:schemeClr val="tx1"/>
              </a:solidFill>
            </a:endParaRPr>
          </a:p>
          <a:p>
            <a:pPr marL="270125" lvl="3" indent="0">
              <a:buNone/>
            </a:pPr>
            <a:r>
              <a:rPr lang="en-US" sz="1600" b="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Install-Module Pester</a:t>
            </a:r>
            <a:br>
              <a:rPr lang="en-US" b="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</a:br>
            <a:endParaRPr lang="en-US" b="0" dirty="0">
              <a:solidFill>
                <a:schemeClr val="tx1"/>
              </a:solidFill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chemeClr val="tx1"/>
                </a:solidFill>
              </a:rPr>
              <a:t>On Windows 10 its pre-installed, but you can update it via:</a:t>
            </a:r>
            <a:br>
              <a:rPr lang="en-US" b="0" dirty="0">
                <a:solidFill>
                  <a:schemeClr val="tx1"/>
                </a:solidFill>
              </a:rPr>
            </a:br>
            <a:endParaRPr lang="en-US" b="0" dirty="0">
              <a:solidFill>
                <a:schemeClr val="tx1"/>
              </a:solidFill>
            </a:endParaRPr>
          </a:p>
          <a:p>
            <a:pPr marL="270125" lvl="3" indent="0">
              <a:buNone/>
            </a:pPr>
            <a:r>
              <a:rPr lang="en-US" sz="1600" b="0" dirty="0">
                <a:solidFill>
                  <a:schemeClr val="tx1"/>
                </a:solidFill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Install-Module Pester -Force -SkipPublisherCheck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AE8740B-EF72-2D42-A889-10C216D0F8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4876" y="780443"/>
            <a:ext cx="5184784" cy="492443"/>
          </a:xfrm>
        </p:spPr>
        <p:txBody>
          <a:bodyPr/>
          <a:lstStyle/>
          <a:p>
            <a:r>
              <a:rPr lang="en-US"/>
              <a:t>About Pester</a:t>
            </a:r>
          </a:p>
        </p:txBody>
      </p:sp>
    </p:spTree>
    <p:extLst>
      <p:ext uri="{BB962C8B-B14F-4D97-AF65-F5344CB8AC3E}">
        <p14:creationId xmlns:p14="http://schemas.microsoft.com/office/powerpoint/2010/main" val="2984434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40533-C211-F941-B268-A016A0D14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131504-63F9-6A48-BB9A-5CC7F47C764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sz="2000" dirty="0"/>
              <a:t>Pester is a versatile tool that can be used for a variety of testing strategies.</a:t>
            </a:r>
            <a:br>
              <a:rPr lang="en-US" sz="2000" dirty="0"/>
            </a:br>
            <a:endParaRPr lang="en-US" sz="2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Operational Validation: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System / infrastructure is configured / working as expected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Testing: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The end result of your code is correct / your code works with other modules.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Unit Testing: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sz="2400" dirty="0"/>
              <a:t>A unit of code – does one thing</a:t>
            </a:r>
          </a:p>
        </p:txBody>
      </p:sp>
    </p:spTree>
    <p:extLst>
      <p:ext uri="{BB962C8B-B14F-4D97-AF65-F5344CB8AC3E}">
        <p14:creationId xmlns:p14="http://schemas.microsoft.com/office/powerpoint/2010/main" val="12972055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76D79-9892-DA47-BCF7-D0170CE5F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should you write tests?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61AB2-3B1C-D34F-875F-BA95C893CAC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6" y="1687286"/>
            <a:ext cx="7160416" cy="4199914"/>
          </a:xfrm>
        </p:spPr>
        <p:txBody>
          <a:bodyPr/>
          <a:lstStyle/>
          <a:p>
            <a:r>
              <a:rPr lang="en-US" sz="2000" dirty="0"/>
              <a:t>Testing is the single most important thing you will ever do.</a:t>
            </a:r>
            <a:br>
              <a:rPr lang="en-US" sz="2000" dirty="0"/>
            </a:br>
            <a:endParaRPr lang="en-US" sz="20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You are already testing your code, Pester allows that testing to be more detailed and thorough.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Testing is an essential prerequisite to continuous integration / continuous delivery (CICD). You need tests that are run automatically when your code changes.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Tests act as a form of documentation (but shouldn’t be exclusively so).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B3391F-B4C9-5948-BF30-41EAC5321CA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9257" y="2094270"/>
            <a:ext cx="3245663" cy="412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71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F064-035E-6846-8552-CB66B5FF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You </a:t>
            </a:r>
            <a:r>
              <a:rPr lang="en-GB" b="1" dirty="0"/>
              <a:t>are</a:t>
            </a:r>
            <a:r>
              <a:rPr lang="en-GB" dirty="0"/>
              <a:t> a developer.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BB85A-86B7-4D49-A75E-B6DC36A1EDC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016752" y="1959400"/>
            <a:ext cx="5790632" cy="4034016"/>
          </a:xfrm>
        </p:spPr>
        <p:txBody>
          <a:bodyPr/>
          <a:lstStyle/>
          <a:p>
            <a:r>
              <a:rPr lang="en-GB" sz="2000" dirty="0"/>
              <a:t>Beware of imposter syndrome.</a:t>
            </a:r>
          </a:p>
          <a:p>
            <a:endParaRPr lang="en-GB" dirty="0"/>
          </a:p>
          <a:p>
            <a:pPr lvl="1"/>
            <a:r>
              <a:rPr lang="en-GB" sz="2800" b="1" dirty="0"/>
              <a:t>Developer</a:t>
            </a:r>
          </a:p>
          <a:p>
            <a:pPr lvl="1"/>
            <a:r>
              <a:rPr lang="en-GB" sz="2800" dirty="0">
                <a:solidFill>
                  <a:schemeClr val="bg2">
                    <a:lumMod val="65000"/>
                  </a:schemeClr>
                </a:solidFill>
              </a:rPr>
              <a:t>[dih-</a:t>
            </a:r>
            <a:r>
              <a:rPr lang="en-GB" sz="2800" b="1" dirty="0" err="1">
                <a:solidFill>
                  <a:schemeClr val="bg2">
                    <a:lumMod val="65000"/>
                  </a:schemeClr>
                </a:solidFill>
              </a:rPr>
              <a:t>vel</a:t>
            </a:r>
            <a:r>
              <a:rPr lang="en-GB" sz="2800" dirty="0">
                <a:solidFill>
                  <a:schemeClr val="bg2">
                    <a:lumMod val="65000"/>
                  </a:schemeClr>
                </a:solidFill>
              </a:rPr>
              <a:t>-</a:t>
            </a:r>
            <a:r>
              <a:rPr lang="en-GB" sz="2800" i="1" dirty="0">
                <a:solidFill>
                  <a:schemeClr val="bg2">
                    <a:lumMod val="65000"/>
                  </a:schemeClr>
                </a:solidFill>
              </a:rPr>
              <a:t>uh</a:t>
            </a:r>
            <a:r>
              <a:rPr lang="en-GB" sz="2800" dirty="0">
                <a:solidFill>
                  <a:schemeClr val="bg2">
                    <a:lumMod val="65000"/>
                  </a:schemeClr>
                </a:solidFill>
              </a:rPr>
              <a:t>-per]</a:t>
            </a:r>
          </a:p>
          <a:p>
            <a:pPr lvl="1"/>
            <a:r>
              <a:rPr lang="en-GB" sz="2800" dirty="0">
                <a:solidFill>
                  <a:schemeClr val="bg2">
                    <a:lumMod val="85000"/>
                  </a:schemeClr>
                </a:solidFill>
              </a:rPr>
              <a:t>noun</a:t>
            </a:r>
          </a:p>
          <a:p>
            <a:pPr marL="540125" lvl="4" indent="0">
              <a:buNone/>
            </a:pPr>
            <a:r>
              <a:rPr lang="en-GB" sz="2800" dirty="0"/>
              <a:t>An organism capable of</a:t>
            </a:r>
            <a:br>
              <a:rPr lang="en-GB" sz="2800" dirty="0"/>
            </a:br>
            <a:r>
              <a:rPr lang="en-GB" sz="2800" dirty="0"/>
              <a:t>converting caffeine in to</a:t>
            </a:r>
            <a:br>
              <a:rPr lang="en-GB" sz="2800" dirty="0"/>
            </a:br>
            <a:r>
              <a:rPr lang="en-GB" sz="2800" dirty="0"/>
              <a:t>code.</a:t>
            </a:r>
          </a:p>
        </p:txBody>
      </p:sp>
      <p:pic>
        <p:nvPicPr>
          <p:cNvPr id="5" name="Content Placeholder 4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97F0B930-F02C-BA42-8101-60E10E6304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418" y="1959400"/>
            <a:ext cx="4658005" cy="39000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71718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AED37-6293-BB44-B4EC-7EFE1DF61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PowerShell Code Maturity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CCA4887-558D-D440-8254-A8C4AA1AA492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92253493"/>
              </p:ext>
            </p:extLst>
          </p:nvPr>
        </p:nvGraphicFramePr>
        <p:xfrm>
          <a:off x="383384" y="2149063"/>
          <a:ext cx="8358280" cy="40429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Brace 4">
            <a:extLst>
              <a:ext uri="{FF2B5EF4-FFF2-40B4-BE49-F238E27FC236}">
                <a16:creationId xmlns:a16="http://schemas.microsoft.com/office/drawing/2014/main" id="{D0472881-B345-254D-81D6-878B404E8351}"/>
              </a:ext>
            </a:extLst>
          </p:cNvPr>
          <p:cNvSpPr/>
          <p:nvPr/>
        </p:nvSpPr>
        <p:spPr>
          <a:xfrm>
            <a:off x="8887968" y="2176488"/>
            <a:ext cx="365760" cy="1334808"/>
          </a:xfrm>
          <a:prstGeom prst="rightBrace">
            <a:avLst/>
          </a:prstGeom>
          <a:ln w="28575">
            <a:solidFill>
              <a:srgbClr val="C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46C2B11A-593A-5F48-8FC3-9FE56F1AE463}"/>
              </a:ext>
            </a:extLst>
          </p:cNvPr>
          <p:cNvSpPr/>
          <p:nvPr/>
        </p:nvSpPr>
        <p:spPr>
          <a:xfrm>
            <a:off x="8887968" y="3684237"/>
            <a:ext cx="365760" cy="2267712"/>
          </a:xfrm>
          <a:prstGeom prst="rightBrace">
            <a:avLst/>
          </a:prstGeom>
          <a:ln w="28575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DF19E6-033B-0440-9A0B-14EA18CB5A0D}"/>
              </a:ext>
            </a:extLst>
          </p:cNvPr>
          <p:cNvSpPr txBox="1"/>
          <p:nvPr/>
        </p:nvSpPr>
        <p:spPr>
          <a:xfrm>
            <a:off x="9345168" y="2621302"/>
            <a:ext cx="2432304" cy="4616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en-GB" sz="2400" dirty="0">
                <a:solidFill>
                  <a:srgbClr val="C00000"/>
                </a:solidFill>
                <a:ea typeface="Gotham Book" panose="020B0604030504040204" pitchFamily="34" charset="0"/>
                <a:cs typeface="Gotham Book" panose="020B0604030504040204" pitchFamily="34" charset="0"/>
              </a:rPr>
              <a:t>Not testable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3ACAF0D-7086-754D-9FD0-320B580AF200}"/>
              </a:ext>
            </a:extLst>
          </p:cNvPr>
          <p:cNvSpPr txBox="1"/>
          <p:nvPr/>
        </p:nvSpPr>
        <p:spPr>
          <a:xfrm>
            <a:off x="9345168" y="4599559"/>
            <a:ext cx="2432304" cy="46166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l"/>
            <a:r>
              <a:rPr lang="en-GB" sz="2400" dirty="0">
                <a:solidFill>
                  <a:schemeClr val="accent1"/>
                </a:solidFill>
                <a:ea typeface="Gotham Book" panose="020B0604030504040204" pitchFamily="34" charset="0"/>
                <a:cs typeface="Gotham Book" panose="020B0604030504040204" pitchFamily="34" charset="0"/>
              </a:rPr>
              <a:t>Testable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109BE85-C6B3-BB4E-9505-8B687BAD3625}"/>
              </a:ext>
            </a:extLst>
          </p:cNvPr>
          <p:cNvSpPr txBox="1">
            <a:spLocks/>
          </p:cNvSpPr>
          <p:nvPr/>
        </p:nvSpPr>
        <p:spPr bwMode="auto">
          <a:xfrm>
            <a:off x="383384" y="1682712"/>
            <a:ext cx="11424000" cy="32896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lIns="0" tIns="0" rIns="0" bIns="0" rtlCol="0">
            <a:noAutofit/>
          </a:bodyPr>
          <a:lstStyle>
            <a:lvl1pPr marL="0" indent="0" algn="l" defTabSz="457189" rtl="0" eaLnBrk="1" latinLnBrk="0" hangingPunct="1">
              <a:spcBef>
                <a:spcPts val="1800"/>
              </a:spcBef>
              <a:spcAft>
                <a:spcPts val="300"/>
              </a:spcAft>
              <a:buFont typeface="Gotham Book"/>
              <a:buNone/>
              <a:tabLst>
                <a:tab pos="8570913" algn="r"/>
              </a:tabLst>
              <a:defRPr kumimoji="0" sz="1800" b="1" i="0" kern="1200">
                <a:solidFill>
                  <a:schemeClr val="accent1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1pPr>
            <a:lvl2pPr marL="0" indent="0" algn="l" defTabSz="457189" rtl="0" eaLnBrk="1" latinLnBrk="0" hangingPunct="1">
              <a:spcBef>
                <a:spcPts val="600"/>
              </a:spcBef>
              <a:spcAft>
                <a:spcPts val="300"/>
              </a:spcAft>
              <a:buSzPct val="75000"/>
              <a:buFontTx/>
              <a:buNone/>
              <a:tabLst>
                <a:tab pos="8570913" algn="r"/>
              </a:tabLst>
              <a:defRPr kumimoji="0" sz="1800" b="0" i="0" kern="120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2pPr>
            <a:lvl3pPr marL="270000" indent="-270000" algn="l" defTabSz="3429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Helvetica" panose="020B0604020202020204" pitchFamily="34" charset="0"/>
              <a:buChar char="≥"/>
              <a:tabLst>
                <a:tab pos="8570913" algn="r"/>
              </a:tabLst>
              <a:defRPr kumimoji="0" lang="en-GB" sz="1800" b="0" i="0" kern="1200">
                <a:solidFill>
                  <a:schemeClr val="tx2"/>
                </a:solidFill>
                <a:latin typeface="+mn-lt"/>
                <a:ea typeface="Gotham Book" panose="020B0604030504040204" pitchFamily="34" charset="0"/>
                <a:cs typeface="Gotham Book" panose="020F0502020204030204" pitchFamily="34" charset="0"/>
              </a:defRPr>
            </a:lvl3pPr>
            <a:lvl4pPr marL="540000" indent="-269875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–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4pPr>
            <a:lvl5pPr marL="810000" indent="-270000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•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5pPr>
            <a:lvl6pPr marL="720000" indent="-180000" algn="l" defTabSz="457189" rtl="0" eaLnBrk="1" latinLnBrk="0" hangingPunct="1">
              <a:spcBef>
                <a:spcPts val="0"/>
              </a:spcBef>
              <a:spcAft>
                <a:spcPts val="300"/>
              </a:spcAft>
              <a:buFont typeface="Gotham Book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Pester needs to be able to read your code and control when parts execute for it to be testable.</a:t>
            </a:r>
          </a:p>
        </p:txBody>
      </p:sp>
    </p:spTree>
    <p:extLst>
      <p:ext uri="{BB962C8B-B14F-4D97-AF65-F5344CB8AC3E}">
        <p14:creationId xmlns:p14="http://schemas.microsoft.com/office/powerpoint/2010/main" val="4188413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21E0B-82ED-6549-8FC5-1E643BD82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6B7A3-59B1-424A-A9AA-D68A64592FD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11424000" cy="4509288"/>
          </a:xfrm>
        </p:spPr>
        <p:txBody>
          <a:bodyPr/>
          <a:lstStyle/>
          <a:p>
            <a:r>
              <a:rPr lang="en-US" sz="2000" dirty="0"/>
              <a:t>A Pester script is just a PowerShell script with some additional keywords and structure.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Describe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Context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It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Should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US" sz="3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Mock</a:t>
            </a:r>
            <a:endParaRPr lang="en-US" sz="24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89BF9-BFDE-A84F-9DCF-9F9A2993D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53" y="2530022"/>
            <a:ext cx="5112670" cy="34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4095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498AFA-546C-AA43-827C-6B7A906464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simple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75416-51D7-A645-A7AF-97CDB9E9F2A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11424000" cy="4509288"/>
          </a:xfrm>
        </p:spPr>
        <p:txBody>
          <a:bodyPr anchor="ctr"/>
          <a:lstStyle/>
          <a:p>
            <a:pPr>
              <a:spcBef>
                <a:spcPts val="300"/>
              </a:spcBef>
            </a:pPr>
            <a:r>
              <a:rPr lang="en-GB" b="0" dirty="0">
                <a:solidFill>
                  <a:srgbClr val="00008B"/>
                </a:solidFill>
                <a:latin typeface="Menlo" panose="020B0609030804020204" pitchFamily="49" charset="0"/>
              </a:rPr>
              <a:t>function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FF"/>
                </a:solidFill>
                <a:latin typeface="Menlo" panose="020B0609030804020204" pitchFamily="49" charset="0"/>
              </a:rPr>
              <a:t>Add-One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([</a:t>
            </a:r>
            <a:r>
              <a:rPr lang="en-GB" b="0" dirty="0" err="1">
                <a:solidFill>
                  <a:srgbClr val="000000"/>
                </a:solidFill>
                <a:latin typeface="Menlo" panose="020B0609030804020204" pitchFamily="49" charset="0"/>
              </a:rPr>
              <a:t>int</a:t>
            </a: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]</a:t>
            </a:r>
            <a:r>
              <a:rPr lang="en-GB" b="0" dirty="0">
                <a:solidFill>
                  <a:srgbClr val="00008B"/>
                </a:solidFill>
                <a:latin typeface="Menlo" panose="020B0609030804020204" pitchFamily="49" charset="0"/>
              </a:rPr>
              <a:t>$</a:t>
            </a:r>
            <a:r>
              <a:rPr lang="en-GB" b="0" dirty="0">
                <a:solidFill>
                  <a:srgbClr val="FF4500"/>
                </a:solidFill>
                <a:latin typeface="Menlo" panose="020B0609030804020204" pitchFamily="49" charset="0"/>
              </a:rPr>
              <a:t>Number</a:t>
            </a: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)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b="0" dirty="0">
                <a:solidFill>
                  <a:srgbClr val="00008B"/>
                </a:solidFill>
                <a:latin typeface="Menlo" panose="020B0609030804020204" pitchFamily="49" charset="0"/>
              </a:rPr>
              <a:t>    $</a:t>
            </a:r>
            <a:r>
              <a:rPr lang="en-GB" b="0" dirty="0">
                <a:solidFill>
                  <a:srgbClr val="FF4500"/>
                </a:solidFill>
                <a:latin typeface="Menlo" panose="020B0609030804020204" pitchFamily="49" charset="0"/>
              </a:rPr>
              <a:t>Number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9A9A9"/>
                </a:solidFill>
                <a:latin typeface="Menlo" panose="020B0609030804020204" pitchFamily="49" charset="0"/>
              </a:rPr>
              <a:t>+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800080"/>
                </a:solidFill>
                <a:latin typeface="Menlo" panose="020B0609030804020204" pitchFamily="49" charset="0"/>
              </a:rPr>
              <a:t>1</a:t>
            </a:r>
            <a:endParaRPr lang="en-GB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>
              <a:spcBef>
                <a:spcPts val="300"/>
              </a:spcBef>
            </a:pP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  <a:endParaRPr lang="en-GB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lvl="1">
              <a:spcBef>
                <a:spcPts val="300"/>
              </a:spcBef>
            </a:pPr>
            <a:b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</a:b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Describe </a:t>
            </a:r>
            <a:r>
              <a:rPr lang="en-GB" b="0" dirty="0">
                <a:solidFill>
                  <a:srgbClr val="8B0000"/>
                </a:solidFill>
                <a:latin typeface="Menlo" panose="020B0609030804020204" pitchFamily="49" charset="0"/>
              </a:rPr>
              <a:t>'Add-One tests'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   It </a:t>
            </a:r>
            <a:r>
              <a:rPr lang="en-GB" b="0" dirty="0">
                <a:solidFill>
                  <a:srgbClr val="8B0000"/>
                </a:solidFill>
                <a:latin typeface="Menlo" panose="020B0609030804020204" pitchFamily="49" charset="0"/>
              </a:rPr>
              <a:t>'Should add one to a number'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GB" b="0" dirty="0">
                <a:solidFill>
                  <a:srgbClr val="0000FF"/>
                </a:solidFill>
                <a:latin typeface="Menlo" panose="020B0609030804020204" pitchFamily="49" charset="0"/>
              </a:rPr>
              <a:t>        Add-One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800080"/>
                </a:solidFill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9A9A9"/>
                </a:solidFill>
                <a:latin typeface="Menlo" panose="020B0609030804020204" pitchFamily="49" charset="0"/>
              </a:rPr>
              <a:t>|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Should </a:t>
            </a:r>
            <a:r>
              <a:rPr lang="en-GB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Be </a:t>
            </a:r>
            <a:r>
              <a:rPr lang="en-GB" b="0" dirty="0">
                <a:solidFill>
                  <a:srgbClr val="800080"/>
                </a:solidFill>
                <a:latin typeface="Menlo" panose="020B0609030804020204" pitchFamily="49" charset="0"/>
              </a:rPr>
              <a:t>2</a:t>
            </a:r>
            <a:endParaRPr lang="en-GB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  <a:endParaRPr lang="en-GB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   It </a:t>
            </a:r>
            <a:r>
              <a:rPr lang="en-GB" b="0" dirty="0">
                <a:solidFill>
                  <a:srgbClr val="8B0000"/>
                </a:solidFill>
                <a:latin typeface="Menlo" panose="020B0609030804020204" pitchFamily="49" charset="0"/>
              </a:rPr>
              <a:t>'Should add one to a negative number'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{</a:t>
            </a:r>
            <a:endParaRPr lang="en-GB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GB" b="0" dirty="0">
                <a:solidFill>
                  <a:srgbClr val="0000FF"/>
                </a:solidFill>
                <a:latin typeface="Menlo" panose="020B0609030804020204" pitchFamily="49" charset="0"/>
              </a:rPr>
              <a:t>        Add-One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-</a:t>
            </a:r>
            <a:r>
              <a:rPr lang="en-GB" b="0" dirty="0">
                <a:solidFill>
                  <a:srgbClr val="800080"/>
                </a:solidFill>
                <a:latin typeface="Menlo" panose="020B0609030804020204" pitchFamily="49" charset="0"/>
              </a:rPr>
              <a:t>1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</a:t>
            </a:r>
            <a:r>
              <a:rPr lang="en-GB" b="0" dirty="0">
                <a:solidFill>
                  <a:srgbClr val="A9A9A9"/>
                </a:solidFill>
                <a:latin typeface="Menlo" panose="020B0609030804020204" pitchFamily="49" charset="0"/>
              </a:rPr>
              <a:t>|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 Should </a:t>
            </a:r>
            <a:r>
              <a:rPr lang="en-GB" b="0" dirty="0">
                <a:solidFill>
                  <a:srgbClr val="A9A9A9"/>
                </a:solidFill>
                <a:latin typeface="Menlo" panose="020B0609030804020204" pitchFamily="49" charset="0"/>
              </a:rPr>
              <a:t>-</a:t>
            </a:r>
            <a:r>
              <a:rPr lang="en-GB" b="0" dirty="0">
                <a:solidFill>
                  <a:srgbClr val="333333"/>
                </a:solidFill>
                <a:latin typeface="Menlo" panose="020B0609030804020204" pitchFamily="49" charset="0"/>
              </a:rPr>
              <a:t>Be </a:t>
            </a:r>
            <a:r>
              <a:rPr lang="en-GB" b="0" dirty="0">
                <a:solidFill>
                  <a:srgbClr val="800080"/>
                </a:solidFill>
                <a:latin typeface="Menlo" panose="020B0609030804020204" pitchFamily="49" charset="0"/>
              </a:rPr>
              <a:t>0</a:t>
            </a:r>
            <a:endParaRPr lang="en-GB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    }</a:t>
            </a:r>
            <a:endParaRPr lang="en-GB" b="0" dirty="0">
              <a:solidFill>
                <a:srgbClr val="333333"/>
              </a:solidFill>
              <a:latin typeface="Menlo" panose="020B0609030804020204" pitchFamily="49" charset="0"/>
            </a:endParaRPr>
          </a:p>
          <a:p>
            <a:pPr lvl="1">
              <a:spcBef>
                <a:spcPts val="300"/>
              </a:spcBef>
            </a:pPr>
            <a:r>
              <a:rPr lang="en-GB" b="0" dirty="0">
                <a:solidFill>
                  <a:srgbClr val="000000"/>
                </a:solidFill>
                <a:latin typeface="Menlo" panose="020B0609030804020204" pitchFamily="49" charset="0"/>
              </a:rPr>
              <a:t>}</a:t>
            </a:r>
          </a:p>
          <a:p>
            <a:pPr>
              <a:spcBef>
                <a:spcPts val="300"/>
              </a:spcBef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53288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heme/theme1.xml><?xml version="1.0" encoding="utf-8"?>
<a:theme xmlns:a="http://schemas.openxmlformats.org/drawingml/2006/main" name="PSDay.UK">
  <a:themeElements>
    <a:clrScheme name="PSDay">
      <a:dk1>
        <a:srgbClr val="000000"/>
      </a:dk1>
      <a:lt1>
        <a:srgbClr val="FFFFFF"/>
      </a:lt1>
      <a:dk2>
        <a:srgbClr val="000725"/>
      </a:dk2>
      <a:lt2>
        <a:srgbClr val="FFFFFF"/>
      </a:lt2>
      <a:accent1>
        <a:srgbClr val="495EA2"/>
      </a:accent1>
      <a:accent2>
        <a:srgbClr val="1D1F1F"/>
      </a:accent2>
      <a:accent3>
        <a:srgbClr val="222F4E"/>
      </a:accent3>
      <a:accent4>
        <a:srgbClr val="3F4045"/>
      </a:accent4>
      <a:accent5>
        <a:srgbClr val="30292F"/>
      </a:accent5>
      <a:accent6>
        <a:srgbClr val="F2C432"/>
      </a:accent6>
      <a:hlink>
        <a:srgbClr val="808080"/>
      </a:hlink>
      <a:folHlink>
        <a:srgbClr val="485665"/>
      </a:folHlink>
    </a:clrScheme>
    <a:fontScheme name="PSDa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chemeClr val="accent4"/>
        </a:solidFill>
        <a:ln w="3175">
          <a:noFill/>
        </a:ln>
      </a:spPr>
      <a:bodyPr rtlCol="0" anchor="ctr"/>
      <a:lstStyle>
        <a:defPPr algn="l">
          <a:defRPr sz="1000" dirty="0">
            <a:solidFill>
              <a:schemeClr val="bg1"/>
            </a:solidFill>
            <a:ea typeface="Gotham Book" panose="020B0604030504040204" pitchFamily="34" charset="0"/>
            <a:cs typeface="Gotham Book" panose="020B060403050404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PSDayUK_2018_Speaker_Template.potx" id="{E073EF1E-9029-43B1-B0EE-338B596325D5}" vid="{2F017285-D8C5-4DF4-A845-EC17A817AD9E}"/>
    </a:ext>
  </a:extLst>
</a:theme>
</file>

<file path=ppt/theme/theme2.xml><?xml version="1.0" encoding="utf-8"?>
<a:theme xmlns:a="http://schemas.openxmlformats.org/drawingml/2006/main" name="Office Theme">
  <a:themeElements>
    <a:clrScheme name="LB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43547E"/>
      </a:accent1>
      <a:accent2>
        <a:srgbClr val="6A707F"/>
      </a:accent2>
      <a:accent3>
        <a:srgbClr val="6C88CC"/>
      </a:accent3>
      <a:accent4>
        <a:srgbClr val="D4E0FF"/>
      </a:accent4>
      <a:accent5>
        <a:srgbClr val="464646"/>
      </a:accent5>
      <a:accent6>
        <a:srgbClr val="B27E00"/>
      </a:accent6>
      <a:hlink>
        <a:srgbClr val="464646"/>
      </a:hlink>
      <a:folHlink>
        <a:srgbClr val="B27E00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CDD7C82A8CB479C5B435FB21D95C8" ma:contentTypeVersion="8" ma:contentTypeDescription="Create a new document." ma:contentTypeScope="" ma:versionID="b8e2360f0c3c7258d70bf020c7fc6a7f">
  <xsd:schema xmlns:xsd="http://www.w3.org/2001/XMLSchema" xmlns:xs="http://www.w3.org/2001/XMLSchema" xmlns:p="http://schemas.microsoft.com/office/2006/metadata/properties" xmlns:ns2="e506c332-cce8-4a84-8131-71ce26cc4975" xmlns:ns3="ca39ae0a-64f0-49af-be94-61575697bb31" targetNamespace="http://schemas.microsoft.com/office/2006/metadata/properties" ma:root="true" ma:fieldsID="2e94910e6f381d18dd376578bb6da2ee" ns2:_="" ns3:_="">
    <xsd:import namespace="e506c332-cce8-4a84-8131-71ce26cc4975"/>
    <xsd:import namespace="ca39ae0a-64f0-49af-be94-61575697bb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6c332-cce8-4a84-8131-71ce26cc49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39ae0a-64f0-49af-be94-61575697bb3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281C790-038A-4FA3-971F-71C30B2861C1}">
  <ds:schemaRefs>
    <ds:schemaRef ds:uri="e506c332-cce8-4a84-8131-71ce26cc4975"/>
    <ds:schemaRef ds:uri="http://purl.org/dc/elements/1.1/"/>
    <ds:schemaRef ds:uri="http://schemas.microsoft.com/office/2006/metadata/properties"/>
    <ds:schemaRef ds:uri="http://purl.org/dc/terms/"/>
    <ds:schemaRef ds:uri="http://schemas.microsoft.com/office/infopath/2007/PartnerControls"/>
    <ds:schemaRef ds:uri="http://schemas.microsoft.com/office/2006/documentManagement/types"/>
    <ds:schemaRef ds:uri="ca39ae0a-64f0-49af-be94-61575697bb31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738E166-B7DB-4414-9A8D-751D67DC69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06c332-cce8-4a84-8131-71ce26cc4975"/>
    <ds:schemaRef ds:uri="ca39ae0a-64f0-49af-be94-61575697b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E956F7A-BAEB-4F8A-9EFB-9B76E90473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PSDay</Template>
  <TotalTime>8288</TotalTime>
  <Words>749</Words>
  <Application>Microsoft Macintosh PowerPoint</Application>
  <PresentationFormat>Widescreen</PresentationFormat>
  <Paragraphs>189</Paragraphs>
  <Slides>22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Gotham Book</vt:lpstr>
      <vt:lpstr>Helvetica</vt:lpstr>
      <vt:lpstr>Menlo</vt:lpstr>
      <vt:lpstr>Monaco</vt:lpstr>
      <vt:lpstr>Times New Roman</vt:lpstr>
      <vt:lpstr>PSDay.UK</vt:lpstr>
      <vt:lpstr>Mastering PowerShell Testing with Pester</vt:lpstr>
      <vt:lpstr>About Me</vt:lpstr>
      <vt:lpstr>About Pester</vt:lpstr>
      <vt:lpstr>Testing Strategies</vt:lpstr>
      <vt:lpstr>Why should you write tests?</vt:lpstr>
      <vt:lpstr>You are a developer.</vt:lpstr>
      <vt:lpstr>PowerShell Code Maturity</vt:lpstr>
      <vt:lpstr>Getting Started</vt:lpstr>
      <vt:lpstr>A simple example</vt:lpstr>
      <vt:lpstr>A more realistic example</vt:lpstr>
      <vt:lpstr>Refactoring</vt:lpstr>
      <vt:lpstr>A refactored example</vt:lpstr>
      <vt:lpstr>About TestDrive</vt:lpstr>
      <vt:lpstr>Mocking</vt:lpstr>
      <vt:lpstr>A mocking example</vt:lpstr>
      <vt:lpstr>Mocking cmdlets that aren’t present</vt:lpstr>
      <vt:lpstr>Code Coverage</vt:lpstr>
      <vt:lpstr>Why is code coverage reporting useful?</vt:lpstr>
      <vt:lpstr>How to use the code coverage feature of Pester</vt:lpstr>
      <vt:lpstr>Summary</vt:lpstr>
      <vt:lpstr>Any questions?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Mastering PowerShell Testing with Pester</dc:title>
  <dc:creator>Mark Wragg</dc:creator>
  <cp:lastModifiedBy>Mark Wragg</cp:lastModifiedBy>
  <cp:revision>83</cp:revision>
  <cp:lastPrinted>2017-03-02T10:00:34Z</cp:lastPrinted>
  <dcterms:created xsi:type="dcterms:W3CDTF">2018-10-04T09:42:52Z</dcterms:created>
  <dcterms:modified xsi:type="dcterms:W3CDTF">2018-10-11T08:58:02Z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0x010100C78CDD7C82A8CB479C5B435FB21D95C8</vt:lpwstr>
  </property>
</Properties>
</file>